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5"/>
  </p:notesMasterIdLst>
  <p:sldIdLst>
    <p:sldId id="286" r:id="rId2"/>
    <p:sldId id="290" r:id="rId3"/>
    <p:sldId id="289" r:id="rId4"/>
    <p:sldId id="287" r:id="rId5"/>
    <p:sldId id="288" r:id="rId6"/>
    <p:sldId id="291" r:id="rId7"/>
    <p:sldId id="292" r:id="rId8"/>
    <p:sldId id="293" r:id="rId9"/>
    <p:sldId id="294" r:id="rId10"/>
    <p:sldId id="295" r:id="rId11"/>
    <p:sldId id="296" r:id="rId12"/>
    <p:sldId id="297" r:id="rId13"/>
    <p:sldId id="268" r:id="rId14"/>
    <p:sldId id="269" r:id="rId15"/>
    <p:sldId id="270" r:id="rId16"/>
    <p:sldId id="271" r:id="rId17"/>
    <p:sldId id="272" r:id="rId18"/>
    <p:sldId id="273" r:id="rId19"/>
    <p:sldId id="274" r:id="rId20"/>
    <p:sldId id="275" r:id="rId21"/>
    <p:sldId id="285" r:id="rId22"/>
    <p:sldId id="276" r:id="rId23"/>
    <p:sldId id="283" r:id="rId24"/>
    <p:sldId id="284" r:id="rId25"/>
    <p:sldId id="277" r:id="rId26"/>
    <p:sldId id="282" r:id="rId27"/>
    <p:sldId id="278" r:id="rId28"/>
    <p:sldId id="279" r:id="rId29"/>
    <p:sldId id="298" r:id="rId30"/>
    <p:sldId id="299" r:id="rId31"/>
    <p:sldId id="300" r:id="rId32"/>
    <p:sldId id="301" r:id="rId33"/>
    <p:sldId id="281" r:id="rId34"/>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B3686E04-B1C9-49AF-B07A-6809287EFB1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1458" y="84"/>
      </p:cViewPr>
      <p:guideLst>
        <p:guide orient="horz" pos="16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191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149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39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33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f6a0c22a3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f6a0c22a3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f6a0c22a3f_0_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f6a0c22a3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12c68c5367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212c68c536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f6a0c22a3f_0_4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6a0c22a3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f6a0c22a3f_0_6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f6a0c22a3f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2a1d582d07_0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2a1d582d0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2a1d582d07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2a1d582d0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54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2a1d582d07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2a1d582d0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2a1d582d07_0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2a1d582d0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390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2a1d582d07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2a1d582d0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4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2a1d582d07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2a1d582d0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012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12c68c5367_1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212c68c536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12c68c5367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12c68c536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12c68c5367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12c68c536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49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2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12c68c5367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12c68c536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894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12c68c5367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12c68c536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8720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12c68c5367_1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12c68c536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7042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f6a0c22a3f_0_6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f6a0c22a3f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2272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808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629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23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7943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a1d582d07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a1d582d0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00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513464" y="2882285"/>
            <a:ext cx="3831075"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75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28" name="Google Shape;28;p3"/>
          <p:cNvSpPr txBox="1">
            <a:spLocks noGrp="1"/>
          </p:cNvSpPr>
          <p:nvPr>
            <p:ph type="title" idx="2" hasCustomPrompt="1"/>
          </p:nvPr>
        </p:nvSpPr>
        <p:spPr>
          <a:xfrm>
            <a:off x="2840400" y="1129800"/>
            <a:ext cx="1177200" cy="1568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4500"/>
            </a:lvl2pPr>
            <a:lvl3pPr lvl="2" algn="ctr" rtl="0">
              <a:spcBef>
                <a:spcPts val="0"/>
              </a:spcBef>
              <a:spcAft>
                <a:spcPts val="0"/>
              </a:spcAft>
              <a:buSzPts val="6000"/>
              <a:buNone/>
              <a:defRPr sz="4500"/>
            </a:lvl3pPr>
            <a:lvl4pPr lvl="3" algn="ctr" rtl="0">
              <a:spcBef>
                <a:spcPts val="0"/>
              </a:spcBef>
              <a:spcAft>
                <a:spcPts val="0"/>
              </a:spcAft>
              <a:buSzPts val="6000"/>
              <a:buNone/>
              <a:defRPr sz="4500"/>
            </a:lvl4pPr>
            <a:lvl5pPr lvl="4" algn="ctr" rtl="0">
              <a:spcBef>
                <a:spcPts val="0"/>
              </a:spcBef>
              <a:spcAft>
                <a:spcPts val="0"/>
              </a:spcAft>
              <a:buSzPts val="6000"/>
              <a:buNone/>
              <a:defRPr sz="4500"/>
            </a:lvl5pPr>
            <a:lvl6pPr lvl="5" algn="ctr" rtl="0">
              <a:spcBef>
                <a:spcPts val="0"/>
              </a:spcBef>
              <a:spcAft>
                <a:spcPts val="0"/>
              </a:spcAft>
              <a:buSzPts val="6000"/>
              <a:buNone/>
              <a:defRPr sz="4500"/>
            </a:lvl6pPr>
            <a:lvl7pPr lvl="6" algn="ctr" rtl="0">
              <a:spcBef>
                <a:spcPts val="0"/>
              </a:spcBef>
              <a:spcAft>
                <a:spcPts val="0"/>
              </a:spcAft>
              <a:buSzPts val="6000"/>
              <a:buNone/>
              <a:defRPr sz="4500"/>
            </a:lvl7pPr>
            <a:lvl8pPr lvl="7" algn="ctr" rtl="0">
              <a:spcBef>
                <a:spcPts val="0"/>
              </a:spcBef>
              <a:spcAft>
                <a:spcPts val="0"/>
              </a:spcAft>
              <a:buSzPts val="6000"/>
              <a:buNone/>
              <a:defRPr sz="4500"/>
            </a:lvl8pPr>
            <a:lvl9pPr lvl="8" algn="ctr" rtl="0">
              <a:spcBef>
                <a:spcPts val="0"/>
              </a:spcBef>
              <a:spcAft>
                <a:spcPts val="0"/>
              </a:spcAft>
              <a:buSzPts val="6000"/>
              <a:buNone/>
              <a:defRPr sz="4500"/>
            </a:lvl9pPr>
          </a:lstStyle>
          <a:p>
            <a:r>
              <a:t>xx%</a:t>
            </a:r>
          </a:p>
        </p:txBody>
      </p:sp>
      <p:sp>
        <p:nvSpPr>
          <p:cNvPr id="29" name="Google Shape;29;p3"/>
          <p:cNvSpPr txBox="1">
            <a:spLocks noGrp="1"/>
          </p:cNvSpPr>
          <p:nvPr>
            <p:ph type="subTitle" idx="1"/>
          </p:nvPr>
        </p:nvSpPr>
        <p:spPr>
          <a:xfrm>
            <a:off x="1513464" y="3718444"/>
            <a:ext cx="3831075" cy="4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3"/>
          <p:cNvSpPr/>
          <p:nvPr/>
        </p:nvSpPr>
        <p:spPr>
          <a:xfrm flipH="1">
            <a:off x="-446705" y="3573076"/>
            <a:ext cx="3225119" cy="3387308"/>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31" name="Google Shape;31;p3"/>
          <p:cNvGrpSpPr/>
          <p:nvPr/>
        </p:nvGrpSpPr>
        <p:grpSpPr>
          <a:xfrm>
            <a:off x="400172" y="3088601"/>
            <a:ext cx="382539" cy="919425"/>
            <a:chOff x="257500" y="825775"/>
            <a:chExt cx="510050" cy="919425"/>
          </a:xfrm>
        </p:grpSpPr>
        <p:sp>
          <p:nvSpPr>
            <p:cNvPr id="32" name="Google Shape;32;p3"/>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3" name="Google Shape;33;p3"/>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 name="Google Shape;34;p3"/>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 name="Google Shape;35;p3"/>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6" name="Google Shape;36;p3"/>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 name="Google Shape;37;p3"/>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 name="Google Shape;38;p3"/>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9" name="Google Shape;39;p3"/>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 name="Google Shape;40;p3"/>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1" name="Google Shape;41;p3"/>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 name="Google Shape;42;p3"/>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 name="Google Shape;43;p3"/>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4" name="Google Shape;44;p3"/>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 name="Google Shape;45;p3"/>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 name="Google Shape;46;p3"/>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 name="Google Shape;47;p3"/>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8" name="Google Shape;48;p3"/>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9" name="Google Shape;49;p3"/>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
        <p:nvSpPr>
          <p:cNvPr id="50" name="Google Shape;50;p3"/>
          <p:cNvSpPr/>
          <p:nvPr/>
        </p:nvSpPr>
        <p:spPr>
          <a:xfrm rot="10800000">
            <a:off x="3634603" y="-1482931"/>
            <a:ext cx="4293519" cy="2681281"/>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51" name="Google Shape;51;p3"/>
          <p:cNvGrpSpPr/>
          <p:nvPr/>
        </p:nvGrpSpPr>
        <p:grpSpPr>
          <a:xfrm rot="-5400000">
            <a:off x="5804381" y="-55571"/>
            <a:ext cx="289975" cy="689569"/>
            <a:chOff x="205050" y="142150"/>
            <a:chExt cx="289975" cy="919425"/>
          </a:xfrm>
        </p:grpSpPr>
        <p:sp>
          <p:nvSpPr>
            <p:cNvPr id="52" name="Google Shape;52;p3"/>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3" name="Google Shape;53;p3"/>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4" name="Google Shape;54;p3"/>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5" name="Google Shape;55;p3"/>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6" name="Google Shape;56;p3"/>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7" name="Google Shape;57;p3"/>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8" name="Google Shape;58;p3"/>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59" name="Google Shape;59;p3"/>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60" name="Google Shape;60;p3"/>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61" name="Google Shape;61;p3"/>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62" name="Google Shape;62;p3"/>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63" name="Google Shape;63;p3"/>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15"/>
          <p:cNvSpPr/>
          <p:nvPr/>
        </p:nvSpPr>
        <p:spPr>
          <a:xfrm rot="10800000" flipH="1">
            <a:off x="-388650" y="-782224"/>
            <a:ext cx="2448337" cy="1528975"/>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19" name="Google Shape;219;p15"/>
          <p:cNvSpPr/>
          <p:nvPr/>
        </p:nvSpPr>
        <p:spPr>
          <a:xfrm rot="-5400000">
            <a:off x="5982375" y="378239"/>
            <a:ext cx="1030200" cy="258975"/>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220" name="Google Shape;220;p15"/>
          <p:cNvGrpSpPr/>
          <p:nvPr/>
        </p:nvGrpSpPr>
        <p:grpSpPr>
          <a:xfrm flipH="1">
            <a:off x="317209" y="136777"/>
            <a:ext cx="382539" cy="919425"/>
            <a:chOff x="257500" y="825775"/>
            <a:chExt cx="510050" cy="919425"/>
          </a:xfrm>
        </p:grpSpPr>
        <p:sp>
          <p:nvSpPr>
            <p:cNvPr id="221" name="Google Shape;221;p15"/>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2" name="Google Shape;222;p15"/>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3" name="Google Shape;223;p15"/>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4" name="Google Shape;224;p15"/>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5" name="Google Shape;225;p15"/>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6" name="Google Shape;226;p15"/>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7" name="Google Shape;227;p15"/>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8" name="Google Shape;228;p15"/>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29" name="Google Shape;229;p15"/>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0" name="Google Shape;230;p15"/>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1" name="Google Shape;231;p15"/>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2" name="Google Shape;232;p15"/>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3" name="Google Shape;233;p15"/>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4" name="Google Shape;234;p15"/>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5" name="Google Shape;235;p15"/>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6" name="Google Shape;236;p15"/>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7" name="Google Shape;237;p15"/>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38" name="Google Shape;238;p15"/>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239"/>
        <p:cNvGrpSpPr/>
        <p:nvPr/>
      </p:nvGrpSpPr>
      <p:grpSpPr>
        <a:xfrm>
          <a:off x="0" y="0"/>
          <a:ext cx="0" cy="0"/>
          <a:chOff x="0" y="0"/>
          <a:chExt cx="0" cy="0"/>
        </a:xfrm>
      </p:grpSpPr>
      <p:sp>
        <p:nvSpPr>
          <p:cNvPr id="240" name="Google Shape;240;p16"/>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16"/>
          <p:cNvSpPr/>
          <p:nvPr/>
        </p:nvSpPr>
        <p:spPr>
          <a:xfrm rot="5400000">
            <a:off x="-1636782" y="-609057"/>
            <a:ext cx="3264449" cy="1146731"/>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42" name="Google Shape;242;p16"/>
          <p:cNvSpPr/>
          <p:nvPr/>
        </p:nvSpPr>
        <p:spPr>
          <a:xfrm rot="-5400000" flipH="1">
            <a:off x="5133054" y="5864"/>
            <a:ext cx="2850876" cy="1626745"/>
          </a:xfrm>
          <a:custGeom>
            <a:avLst/>
            <a:gdLst/>
            <a:ahLst/>
            <a:cxnLst/>
            <a:rect l="l" t="t" r="r" b="b"/>
            <a:pathLst>
              <a:path w="38715" h="29455" extrusionOk="0">
                <a:moveTo>
                  <a:pt x="0" y="1"/>
                </a:moveTo>
                <a:lnTo>
                  <a:pt x="0" y="29455"/>
                </a:lnTo>
                <a:lnTo>
                  <a:pt x="38714" y="29455"/>
                </a:lnTo>
                <a:lnTo>
                  <a:pt x="38714" y="21911"/>
                </a:lnTo>
                <a:cubicBezTo>
                  <a:pt x="37275" y="20375"/>
                  <a:pt x="35392" y="19323"/>
                  <a:pt x="33288" y="19115"/>
                </a:cubicBezTo>
                <a:cubicBezTo>
                  <a:pt x="32962" y="19085"/>
                  <a:pt x="32631" y="19074"/>
                  <a:pt x="32298" y="19074"/>
                </a:cubicBezTo>
                <a:cubicBezTo>
                  <a:pt x="31288" y="19074"/>
                  <a:pt x="30258" y="19177"/>
                  <a:pt x="29257" y="19177"/>
                </a:cubicBezTo>
                <a:cubicBezTo>
                  <a:pt x="28141" y="19177"/>
                  <a:pt x="27063" y="19049"/>
                  <a:pt x="26091" y="18506"/>
                </a:cubicBezTo>
                <a:cubicBezTo>
                  <a:pt x="23461" y="17025"/>
                  <a:pt x="23115" y="13399"/>
                  <a:pt x="21357" y="10935"/>
                </a:cubicBezTo>
                <a:cubicBezTo>
                  <a:pt x="19087" y="7779"/>
                  <a:pt x="14852" y="6949"/>
                  <a:pt x="11143" y="5772"/>
                </a:cubicBezTo>
                <a:cubicBezTo>
                  <a:pt x="7129" y="4499"/>
                  <a:pt x="3350" y="2534"/>
                  <a:pt x="0"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243" name="Google Shape;243;p16"/>
          <p:cNvGrpSpPr/>
          <p:nvPr/>
        </p:nvGrpSpPr>
        <p:grpSpPr>
          <a:xfrm>
            <a:off x="6449756" y="923077"/>
            <a:ext cx="217481" cy="919425"/>
            <a:chOff x="8786346" y="812300"/>
            <a:chExt cx="289975" cy="919425"/>
          </a:xfrm>
        </p:grpSpPr>
        <p:sp>
          <p:nvSpPr>
            <p:cNvPr id="244" name="Google Shape;244;p16"/>
            <p:cNvSpPr/>
            <p:nvPr/>
          </p:nvSpPr>
          <p:spPr>
            <a:xfrm flipH="1">
              <a:off x="8786346" y="81230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45" name="Google Shape;245;p16"/>
            <p:cNvSpPr/>
            <p:nvPr/>
          </p:nvSpPr>
          <p:spPr>
            <a:xfrm flipH="1">
              <a:off x="8786346" y="98220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46" name="Google Shape;246;p16"/>
            <p:cNvSpPr/>
            <p:nvPr/>
          </p:nvSpPr>
          <p:spPr>
            <a:xfrm flipH="1">
              <a:off x="8786346" y="115210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47" name="Google Shape;247;p16"/>
            <p:cNvSpPr/>
            <p:nvPr/>
          </p:nvSpPr>
          <p:spPr>
            <a:xfrm flipH="1">
              <a:off x="8786346" y="132200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48" name="Google Shape;248;p16"/>
            <p:cNvSpPr/>
            <p:nvPr/>
          </p:nvSpPr>
          <p:spPr>
            <a:xfrm flipH="1">
              <a:off x="8786346" y="149190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49" name="Google Shape;249;p16"/>
            <p:cNvSpPr/>
            <p:nvPr/>
          </p:nvSpPr>
          <p:spPr>
            <a:xfrm flipH="1">
              <a:off x="8786346" y="166180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0" name="Google Shape;250;p16"/>
            <p:cNvSpPr/>
            <p:nvPr/>
          </p:nvSpPr>
          <p:spPr>
            <a:xfrm flipH="1">
              <a:off x="9006396" y="81230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1" name="Google Shape;251;p16"/>
            <p:cNvSpPr/>
            <p:nvPr/>
          </p:nvSpPr>
          <p:spPr>
            <a:xfrm flipH="1">
              <a:off x="9006396" y="98220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2" name="Google Shape;252;p16"/>
            <p:cNvSpPr/>
            <p:nvPr/>
          </p:nvSpPr>
          <p:spPr>
            <a:xfrm flipH="1">
              <a:off x="9006396" y="115210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3" name="Google Shape;253;p16"/>
            <p:cNvSpPr/>
            <p:nvPr/>
          </p:nvSpPr>
          <p:spPr>
            <a:xfrm flipH="1">
              <a:off x="9006396" y="132200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4" name="Google Shape;254;p16"/>
            <p:cNvSpPr/>
            <p:nvPr/>
          </p:nvSpPr>
          <p:spPr>
            <a:xfrm flipH="1">
              <a:off x="9006396" y="149190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5" name="Google Shape;255;p16"/>
            <p:cNvSpPr/>
            <p:nvPr/>
          </p:nvSpPr>
          <p:spPr>
            <a:xfrm flipH="1">
              <a:off x="9006396" y="166180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
        <p:nvSpPr>
          <p:cNvPr id="256" name="Google Shape;256;p16"/>
          <p:cNvSpPr/>
          <p:nvPr/>
        </p:nvSpPr>
        <p:spPr>
          <a:xfrm rot="10800000">
            <a:off x="-6449" y="4720225"/>
            <a:ext cx="840375" cy="425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257" name="Google Shape;257;p16"/>
          <p:cNvGrpSpPr/>
          <p:nvPr/>
        </p:nvGrpSpPr>
        <p:grpSpPr>
          <a:xfrm rot="-5400000">
            <a:off x="392175" y="83730"/>
            <a:ext cx="69900" cy="434719"/>
            <a:chOff x="8904375" y="2444650"/>
            <a:chExt cx="69900" cy="579625"/>
          </a:xfrm>
        </p:grpSpPr>
        <p:sp>
          <p:nvSpPr>
            <p:cNvPr id="258" name="Google Shape;258;p16"/>
            <p:cNvSpPr/>
            <p:nvPr/>
          </p:nvSpPr>
          <p:spPr>
            <a:xfrm>
              <a:off x="8904375" y="24446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59" name="Google Shape;259;p16"/>
            <p:cNvSpPr/>
            <p:nvPr/>
          </p:nvSpPr>
          <p:spPr>
            <a:xfrm>
              <a:off x="8904375" y="26145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60" name="Google Shape;260;p16"/>
            <p:cNvSpPr/>
            <p:nvPr/>
          </p:nvSpPr>
          <p:spPr>
            <a:xfrm>
              <a:off x="8904375" y="27844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61" name="Google Shape;261;p16"/>
            <p:cNvSpPr/>
            <p:nvPr/>
          </p:nvSpPr>
          <p:spPr>
            <a:xfrm>
              <a:off x="8904375" y="29543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62"/>
        <p:cNvGrpSpPr/>
        <p:nvPr/>
      </p:nvGrpSpPr>
      <p:grpSpPr>
        <a:xfrm>
          <a:off x="0" y="0"/>
          <a:ext cx="0" cy="0"/>
          <a:chOff x="0" y="0"/>
          <a:chExt cx="0" cy="0"/>
        </a:xfrm>
      </p:grpSpPr>
      <p:sp>
        <p:nvSpPr>
          <p:cNvPr id="263" name="Google Shape;263;p17"/>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4" name="Google Shape;264;p17"/>
          <p:cNvSpPr txBox="1">
            <a:spLocks noGrp="1"/>
          </p:cNvSpPr>
          <p:nvPr>
            <p:ph type="subTitle" idx="1"/>
          </p:nvPr>
        </p:nvSpPr>
        <p:spPr>
          <a:xfrm>
            <a:off x="4094486" y="2607200"/>
            <a:ext cx="2168775" cy="10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 name="Google Shape;265;p17"/>
          <p:cNvSpPr>
            <a:spLocks noGrp="1"/>
          </p:cNvSpPr>
          <p:nvPr>
            <p:ph type="pic" idx="2"/>
          </p:nvPr>
        </p:nvSpPr>
        <p:spPr>
          <a:xfrm>
            <a:off x="594816" y="1643600"/>
            <a:ext cx="3103200" cy="2964900"/>
          </a:xfrm>
          <a:prstGeom prst="roundRect">
            <a:avLst>
              <a:gd name="adj" fmla="val 16667"/>
            </a:avLst>
          </a:prstGeom>
          <a:noFill/>
          <a:ln>
            <a:noFill/>
          </a:ln>
        </p:spPr>
      </p:sp>
      <p:sp>
        <p:nvSpPr>
          <p:cNvPr id="266" name="Google Shape;266;p17"/>
          <p:cNvSpPr/>
          <p:nvPr/>
        </p:nvSpPr>
        <p:spPr>
          <a:xfrm rot="5399097">
            <a:off x="-887921" y="3872214"/>
            <a:ext cx="2283000" cy="293625"/>
          </a:xfrm>
          <a:prstGeom prst="rect">
            <a:avLst/>
          </a:pr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67"/>
        <p:cNvGrpSpPr/>
        <p:nvPr/>
      </p:nvGrpSpPr>
      <p:grpSpPr>
        <a:xfrm>
          <a:off x="0" y="0"/>
          <a:ext cx="0" cy="0"/>
          <a:chOff x="0" y="0"/>
          <a:chExt cx="0" cy="0"/>
        </a:xfrm>
      </p:grpSpPr>
      <p:sp>
        <p:nvSpPr>
          <p:cNvPr id="268" name="Google Shape;268;p18"/>
          <p:cNvSpPr txBox="1">
            <a:spLocks noGrp="1"/>
          </p:cNvSpPr>
          <p:nvPr>
            <p:ph type="title"/>
          </p:nvPr>
        </p:nvSpPr>
        <p:spPr>
          <a:xfrm>
            <a:off x="4029947" y="1455014"/>
            <a:ext cx="2079451" cy="11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18"/>
          <p:cNvSpPr txBox="1">
            <a:spLocks noGrp="1"/>
          </p:cNvSpPr>
          <p:nvPr>
            <p:ph type="subTitle" idx="1"/>
          </p:nvPr>
        </p:nvSpPr>
        <p:spPr>
          <a:xfrm>
            <a:off x="4029947" y="2606112"/>
            <a:ext cx="2079451"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0" name="Google Shape;270;p18"/>
          <p:cNvSpPr/>
          <p:nvPr/>
        </p:nvSpPr>
        <p:spPr>
          <a:xfrm>
            <a:off x="2" y="4698500"/>
            <a:ext cx="2035575" cy="4449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71" name="Google Shape;271;p18"/>
          <p:cNvSpPr/>
          <p:nvPr/>
        </p:nvSpPr>
        <p:spPr>
          <a:xfrm rot="-5400000">
            <a:off x="-616463" y="763975"/>
            <a:ext cx="1848000" cy="2934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_1_1_2">
    <p:spTree>
      <p:nvGrpSpPr>
        <p:cNvPr id="1" name="Shape 272"/>
        <p:cNvGrpSpPr/>
        <p:nvPr/>
      </p:nvGrpSpPr>
      <p:grpSpPr>
        <a:xfrm>
          <a:off x="0" y="0"/>
          <a:ext cx="0" cy="0"/>
          <a:chOff x="0" y="0"/>
          <a:chExt cx="0" cy="0"/>
        </a:xfrm>
      </p:grpSpPr>
      <p:sp>
        <p:nvSpPr>
          <p:cNvPr id="273" name="Google Shape;273;p19"/>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4" name="Google Shape;274;p19"/>
          <p:cNvSpPr txBox="1">
            <a:spLocks noGrp="1"/>
          </p:cNvSpPr>
          <p:nvPr>
            <p:ph type="subTitle" idx="1"/>
          </p:nvPr>
        </p:nvSpPr>
        <p:spPr>
          <a:xfrm>
            <a:off x="888986" y="2640525"/>
            <a:ext cx="2252925" cy="17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5" name="Google Shape;275;p19"/>
          <p:cNvSpPr txBox="1">
            <a:spLocks noGrp="1"/>
          </p:cNvSpPr>
          <p:nvPr>
            <p:ph type="subTitle" idx="2"/>
          </p:nvPr>
        </p:nvSpPr>
        <p:spPr>
          <a:xfrm>
            <a:off x="888986" y="2426175"/>
            <a:ext cx="2252925"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76" name="Google Shape;276;p19"/>
          <p:cNvSpPr txBox="1">
            <a:spLocks noGrp="1"/>
          </p:cNvSpPr>
          <p:nvPr>
            <p:ph type="subTitle" idx="3"/>
          </p:nvPr>
        </p:nvSpPr>
        <p:spPr>
          <a:xfrm>
            <a:off x="3716092" y="2640525"/>
            <a:ext cx="2252925" cy="17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19"/>
          <p:cNvSpPr txBox="1">
            <a:spLocks noGrp="1"/>
          </p:cNvSpPr>
          <p:nvPr>
            <p:ph type="subTitle" idx="4"/>
          </p:nvPr>
        </p:nvSpPr>
        <p:spPr>
          <a:xfrm>
            <a:off x="3716092" y="2426175"/>
            <a:ext cx="2252925"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78" name="Google Shape;278;p19"/>
          <p:cNvSpPr/>
          <p:nvPr/>
        </p:nvSpPr>
        <p:spPr>
          <a:xfrm flipH="1">
            <a:off x="3586952" y="4296880"/>
            <a:ext cx="3447257" cy="2152795"/>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79" name="Google Shape;279;p19"/>
          <p:cNvSpPr/>
          <p:nvPr/>
        </p:nvSpPr>
        <p:spPr>
          <a:xfrm rot="-5400000">
            <a:off x="-570825" y="4038775"/>
            <a:ext cx="1920900" cy="2934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80" name="Google Shape;280;p19"/>
          <p:cNvSpPr/>
          <p:nvPr/>
        </p:nvSpPr>
        <p:spPr>
          <a:xfrm rot="10800000" flipH="1">
            <a:off x="-718817" y="-681819"/>
            <a:ext cx="2545681" cy="2582393"/>
          </a:xfrm>
          <a:custGeom>
            <a:avLst/>
            <a:gdLst/>
            <a:ahLst/>
            <a:cxnLst/>
            <a:rect l="l" t="t" r="r" b="b"/>
            <a:pathLst>
              <a:path w="38715" h="29455" extrusionOk="0">
                <a:moveTo>
                  <a:pt x="0" y="1"/>
                </a:moveTo>
                <a:lnTo>
                  <a:pt x="0" y="29455"/>
                </a:lnTo>
                <a:lnTo>
                  <a:pt x="38714" y="29455"/>
                </a:lnTo>
                <a:lnTo>
                  <a:pt x="38714" y="21911"/>
                </a:lnTo>
                <a:cubicBezTo>
                  <a:pt x="37275" y="20375"/>
                  <a:pt x="35392" y="19323"/>
                  <a:pt x="33288" y="19115"/>
                </a:cubicBezTo>
                <a:cubicBezTo>
                  <a:pt x="32962" y="19085"/>
                  <a:pt x="32631" y="19074"/>
                  <a:pt x="32298" y="19074"/>
                </a:cubicBezTo>
                <a:cubicBezTo>
                  <a:pt x="31288" y="19074"/>
                  <a:pt x="30258" y="19177"/>
                  <a:pt x="29257" y="19177"/>
                </a:cubicBezTo>
                <a:cubicBezTo>
                  <a:pt x="28141" y="19177"/>
                  <a:pt x="27063" y="19049"/>
                  <a:pt x="26091" y="18506"/>
                </a:cubicBezTo>
                <a:cubicBezTo>
                  <a:pt x="23461" y="17025"/>
                  <a:pt x="23115" y="13399"/>
                  <a:pt x="21357" y="10935"/>
                </a:cubicBezTo>
                <a:cubicBezTo>
                  <a:pt x="19087" y="7779"/>
                  <a:pt x="14852" y="6949"/>
                  <a:pt x="11143" y="5772"/>
                </a:cubicBezTo>
                <a:cubicBezTo>
                  <a:pt x="7129" y="4499"/>
                  <a:pt x="3350" y="2534"/>
                  <a:pt x="0"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3" name="Google Shape;283;p20"/>
          <p:cNvSpPr txBox="1">
            <a:spLocks noGrp="1"/>
          </p:cNvSpPr>
          <p:nvPr>
            <p:ph type="subTitle" idx="1"/>
          </p:nvPr>
        </p:nvSpPr>
        <p:spPr>
          <a:xfrm>
            <a:off x="654656" y="3549625"/>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subTitle" idx="2"/>
          </p:nvPr>
        </p:nvSpPr>
        <p:spPr>
          <a:xfrm>
            <a:off x="654656" y="3335275"/>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85" name="Google Shape;285;p20"/>
          <p:cNvSpPr txBox="1">
            <a:spLocks noGrp="1"/>
          </p:cNvSpPr>
          <p:nvPr>
            <p:ph type="subTitle" idx="3"/>
          </p:nvPr>
        </p:nvSpPr>
        <p:spPr>
          <a:xfrm>
            <a:off x="2616975" y="3549625"/>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6" name="Google Shape;286;p20"/>
          <p:cNvSpPr txBox="1">
            <a:spLocks noGrp="1"/>
          </p:cNvSpPr>
          <p:nvPr>
            <p:ph type="subTitle" idx="4"/>
          </p:nvPr>
        </p:nvSpPr>
        <p:spPr>
          <a:xfrm>
            <a:off x="2616975" y="3335275"/>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87" name="Google Shape;287;p20"/>
          <p:cNvSpPr txBox="1">
            <a:spLocks noGrp="1"/>
          </p:cNvSpPr>
          <p:nvPr>
            <p:ph type="subTitle" idx="5"/>
          </p:nvPr>
        </p:nvSpPr>
        <p:spPr>
          <a:xfrm>
            <a:off x="4579293" y="3549625"/>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8" name="Google Shape;288;p20"/>
          <p:cNvSpPr txBox="1">
            <a:spLocks noGrp="1"/>
          </p:cNvSpPr>
          <p:nvPr>
            <p:ph type="subTitle" idx="6"/>
          </p:nvPr>
        </p:nvSpPr>
        <p:spPr>
          <a:xfrm>
            <a:off x="4579293" y="3335275"/>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89" name="Google Shape;289;p20"/>
          <p:cNvSpPr/>
          <p:nvPr/>
        </p:nvSpPr>
        <p:spPr>
          <a:xfrm>
            <a:off x="-170496" y="4457025"/>
            <a:ext cx="2449208" cy="1529519"/>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290" name="Google Shape;290;p20"/>
          <p:cNvSpPr/>
          <p:nvPr/>
        </p:nvSpPr>
        <p:spPr>
          <a:xfrm rot="-5400000">
            <a:off x="-356531" y="663588"/>
            <a:ext cx="1600500" cy="258975"/>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91"/>
        <p:cNvGrpSpPr/>
        <p:nvPr/>
      </p:nvGrpSpPr>
      <p:grpSpPr>
        <a:xfrm>
          <a:off x="0" y="0"/>
          <a:ext cx="0" cy="0"/>
          <a:chOff x="0" y="0"/>
          <a:chExt cx="0" cy="0"/>
        </a:xfrm>
      </p:grpSpPr>
      <p:sp>
        <p:nvSpPr>
          <p:cNvPr id="292" name="Google Shape;292;p21"/>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1"/>
          <p:cNvSpPr txBox="1">
            <a:spLocks noGrp="1"/>
          </p:cNvSpPr>
          <p:nvPr>
            <p:ph type="subTitle" idx="1"/>
          </p:nvPr>
        </p:nvSpPr>
        <p:spPr>
          <a:xfrm>
            <a:off x="1323423" y="1715957"/>
            <a:ext cx="1601775"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4" name="Google Shape;294;p21"/>
          <p:cNvSpPr txBox="1">
            <a:spLocks noGrp="1"/>
          </p:cNvSpPr>
          <p:nvPr>
            <p:ph type="subTitle" idx="2"/>
          </p:nvPr>
        </p:nvSpPr>
        <p:spPr>
          <a:xfrm>
            <a:off x="1323423" y="1501575"/>
            <a:ext cx="16017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95" name="Google Shape;295;p21"/>
          <p:cNvSpPr txBox="1">
            <a:spLocks noGrp="1"/>
          </p:cNvSpPr>
          <p:nvPr>
            <p:ph type="subTitle" idx="3"/>
          </p:nvPr>
        </p:nvSpPr>
        <p:spPr>
          <a:xfrm>
            <a:off x="1323423" y="3284557"/>
            <a:ext cx="1601775"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6" name="Google Shape;296;p21"/>
          <p:cNvSpPr txBox="1">
            <a:spLocks noGrp="1"/>
          </p:cNvSpPr>
          <p:nvPr>
            <p:ph type="subTitle" idx="4"/>
          </p:nvPr>
        </p:nvSpPr>
        <p:spPr>
          <a:xfrm>
            <a:off x="1323423" y="3070175"/>
            <a:ext cx="16017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97" name="Google Shape;297;p21"/>
          <p:cNvSpPr txBox="1">
            <a:spLocks noGrp="1"/>
          </p:cNvSpPr>
          <p:nvPr>
            <p:ph type="subTitle" idx="5"/>
          </p:nvPr>
        </p:nvSpPr>
        <p:spPr>
          <a:xfrm>
            <a:off x="4546474" y="1715957"/>
            <a:ext cx="1601775"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8" name="Google Shape;298;p21"/>
          <p:cNvSpPr txBox="1">
            <a:spLocks noGrp="1"/>
          </p:cNvSpPr>
          <p:nvPr>
            <p:ph type="subTitle" idx="6"/>
          </p:nvPr>
        </p:nvSpPr>
        <p:spPr>
          <a:xfrm>
            <a:off x="4546474" y="1501575"/>
            <a:ext cx="16017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299" name="Google Shape;299;p21"/>
          <p:cNvSpPr txBox="1">
            <a:spLocks noGrp="1"/>
          </p:cNvSpPr>
          <p:nvPr>
            <p:ph type="subTitle" idx="7"/>
          </p:nvPr>
        </p:nvSpPr>
        <p:spPr>
          <a:xfrm>
            <a:off x="4546474" y="3284557"/>
            <a:ext cx="1601775"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0" name="Google Shape;300;p21"/>
          <p:cNvSpPr txBox="1">
            <a:spLocks noGrp="1"/>
          </p:cNvSpPr>
          <p:nvPr>
            <p:ph type="subTitle" idx="8"/>
          </p:nvPr>
        </p:nvSpPr>
        <p:spPr>
          <a:xfrm>
            <a:off x="4546474" y="3070175"/>
            <a:ext cx="16017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01" name="Google Shape;301;p21"/>
          <p:cNvSpPr/>
          <p:nvPr/>
        </p:nvSpPr>
        <p:spPr>
          <a:xfrm rot="-9182791">
            <a:off x="4838995" y="-747139"/>
            <a:ext cx="2873087" cy="1794229"/>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02" name="Google Shape;302;p21"/>
          <p:cNvSpPr/>
          <p:nvPr/>
        </p:nvSpPr>
        <p:spPr>
          <a:xfrm rot="5398519">
            <a:off x="-391829" y="542039"/>
            <a:ext cx="1392300" cy="293625"/>
          </a:xfrm>
          <a:prstGeom prst="rect">
            <a:avLst/>
          </a:pr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03" name="Google Shape;303;p21"/>
          <p:cNvSpPr/>
          <p:nvPr/>
        </p:nvSpPr>
        <p:spPr>
          <a:xfrm rot="10800000">
            <a:off x="6075000" y="4853150"/>
            <a:ext cx="783000" cy="2892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04" name="Google Shape;304;p21"/>
          <p:cNvSpPr/>
          <p:nvPr/>
        </p:nvSpPr>
        <p:spPr>
          <a:xfrm flipH="1">
            <a:off x="-247084" y="4176278"/>
            <a:ext cx="1661339" cy="1744924"/>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305" name="Google Shape;305;p21"/>
          <p:cNvGrpSpPr/>
          <p:nvPr/>
        </p:nvGrpSpPr>
        <p:grpSpPr>
          <a:xfrm rot="10800000">
            <a:off x="6386345" y="442525"/>
            <a:ext cx="217481" cy="919425"/>
            <a:chOff x="205050" y="142150"/>
            <a:chExt cx="289975" cy="919425"/>
          </a:xfrm>
        </p:grpSpPr>
        <p:sp>
          <p:nvSpPr>
            <p:cNvPr id="306" name="Google Shape;306;p2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07" name="Google Shape;307;p2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08" name="Google Shape;308;p2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09" name="Google Shape;309;p2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0" name="Google Shape;310;p2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1" name="Google Shape;311;p2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2" name="Google Shape;312;p2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3" name="Google Shape;313;p2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4" name="Google Shape;314;p2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5" name="Google Shape;315;p2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6" name="Google Shape;316;p2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17" name="Google Shape;317;p2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18"/>
        <p:cNvGrpSpPr/>
        <p:nvPr/>
      </p:nvGrpSpPr>
      <p:grpSpPr>
        <a:xfrm>
          <a:off x="0" y="0"/>
          <a:ext cx="0" cy="0"/>
          <a:chOff x="0" y="0"/>
          <a:chExt cx="0" cy="0"/>
        </a:xfrm>
      </p:grpSpPr>
      <p:sp>
        <p:nvSpPr>
          <p:cNvPr id="319" name="Google Shape;319;p22"/>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0" name="Google Shape;320;p22"/>
          <p:cNvSpPr txBox="1">
            <a:spLocks noGrp="1"/>
          </p:cNvSpPr>
          <p:nvPr>
            <p:ph type="subTitle" idx="1"/>
          </p:nvPr>
        </p:nvSpPr>
        <p:spPr>
          <a:xfrm>
            <a:off x="559651" y="19185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22"/>
          <p:cNvSpPr txBox="1">
            <a:spLocks noGrp="1"/>
          </p:cNvSpPr>
          <p:nvPr>
            <p:ph type="subTitle" idx="2"/>
          </p:nvPr>
        </p:nvSpPr>
        <p:spPr>
          <a:xfrm>
            <a:off x="559651" y="17041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22" name="Google Shape;322;p22"/>
          <p:cNvSpPr txBox="1">
            <a:spLocks noGrp="1"/>
          </p:cNvSpPr>
          <p:nvPr>
            <p:ph type="subTitle" idx="3"/>
          </p:nvPr>
        </p:nvSpPr>
        <p:spPr>
          <a:xfrm>
            <a:off x="2522364" y="19185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3" name="Google Shape;323;p22"/>
          <p:cNvSpPr txBox="1">
            <a:spLocks noGrp="1"/>
          </p:cNvSpPr>
          <p:nvPr>
            <p:ph type="subTitle" idx="4"/>
          </p:nvPr>
        </p:nvSpPr>
        <p:spPr>
          <a:xfrm>
            <a:off x="2522364" y="17041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24" name="Google Shape;324;p22"/>
          <p:cNvSpPr txBox="1">
            <a:spLocks noGrp="1"/>
          </p:cNvSpPr>
          <p:nvPr>
            <p:ph type="subTitle" idx="5"/>
          </p:nvPr>
        </p:nvSpPr>
        <p:spPr>
          <a:xfrm>
            <a:off x="4485076" y="19185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5" name="Google Shape;325;p22"/>
          <p:cNvSpPr txBox="1">
            <a:spLocks noGrp="1"/>
          </p:cNvSpPr>
          <p:nvPr>
            <p:ph type="subTitle" idx="6"/>
          </p:nvPr>
        </p:nvSpPr>
        <p:spPr>
          <a:xfrm>
            <a:off x="4485076" y="17041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26" name="Google Shape;326;p22"/>
          <p:cNvSpPr txBox="1">
            <a:spLocks noGrp="1"/>
          </p:cNvSpPr>
          <p:nvPr>
            <p:ph type="subTitle" idx="7"/>
          </p:nvPr>
        </p:nvSpPr>
        <p:spPr>
          <a:xfrm>
            <a:off x="559651" y="33436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2"/>
          <p:cNvSpPr txBox="1">
            <a:spLocks noGrp="1"/>
          </p:cNvSpPr>
          <p:nvPr>
            <p:ph type="subTitle" idx="8"/>
          </p:nvPr>
        </p:nvSpPr>
        <p:spPr>
          <a:xfrm>
            <a:off x="559651" y="31292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28" name="Google Shape;328;p22"/>
          <p:cNvSpPr txBox="1">
            <a:spLocks noGrp="1"/>
          </p:cNvSpPr>
          <p:nvPr>
            <p:ph type="subTitle" idx="9"/>
          </p:nvPr>
        </p:nvSpPr>
        <p:spPr>
          <a:xfrm>
            <a:off x="2522364" y="33436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9" name="Google Shape;329;p22"/>
          <p:cNvSpPr txBox="1">
            <a:spLocks noGrp="1"/>
          </p:cNvSpPr>
          <p:nvPr>
            <p:ph type="subTitle" idx="13"/>
          </p:nvPr>
        </p:nvSpPr>
        <p:spPr>
          <a:xfrm>
            <a:off x="2522364" y="31292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30" name="Google Shape;330;p22"/>
          <p:cNvSpPr txBox="1">
            <a:spLocks noGrp="1"/>
          </p:cNvSpPr>
          <p:nvPr>
            <p:ph type="subTitle" idx="14"/>
          </p:nvPr>
        </p:nvSpPr>
        <p:spPr>
          <a:xfrm>
            <a:off x="4485076" y="3343650"/>
            <a:ext cx="1813275" cy="7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1" name="Google Shape;331;p22"/>
          <p:cNvSpPr txBox="1">
            <a:spLocks noGrp="1"/>
          </p:cNvSpPr>
          <p:nvPr>
            <p:ph type="subTitle" idx="15"/>
          </p:nvPr>
        </p:nvSpPr>
        <p:spPr>
          <a:xfrm>
            <a:off x="4485076" y="31292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32" name="Google Shape;332;p22"/>
          <p:cNvSpPr/>
          <p:nvPr/>
        </p:nvSpPr>
        <p:spPr>
          <a:xfrm rot="10800000" flipH="1">
            <a:off x="4080518" y="-1643428"/>
            <a:ext cx="2935489" cy="3082968"/>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33" name="Google Shape;333;p22"/>
          <p:cNvSpPr/>
          <p:nvPr/>
        </p:nvSpPr>
        <p:spPr>
          <a:xfrm rot="-5400000">
            <a:off x="-832089" y="928964"/>
            <a:ext cx="2148300" cy="258975"/>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34" name="Google Shape;334;p22"/>
          <p:cNvSpPr/>
          <p:nvPr/>
        </p:nvSpPr>
        <p:spPr>
          <a:xfrm>
            <a:off x="5530220" y="4660000"/>
            <a:ext cx="1327725" cy="3453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35" name="Google Shape;335;p22"/>
          <p:cNvSpPr/>
          <p:nvPr/>
        </p:nvSpPr>
        <p:spPr>
          <a:xfrm>
            <a:off x="-87853" y="4488102"/>
            <a:ext cx="2610215" cy="2152795"/>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336" name="Google Shape;336;p22"/>
          <p:cNvGrpSpPr/>
          <p:nvPr/>
        </p:nvGrpSpPr>
        <p:grpSpPr>
          <a:xfrm rot="10800000">
            <a:off x="6346641" y="971000"/>
            <a:ext cx="382539" cy="919425"/>
            <a:chOff x="257500" y="825775"/>
            <a:chExt cx="510050" cy="919425"/>
          </a:xfrm>
        </p:grpSpPr>
        <p:sp>
          <p:nvSpPr>
            <p:cNvPr id="337" name="Google Shape;337;p22"/>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38" name="Google Shape;338;p22"/>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39" name="Google Shape;339;p22"/>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0" name="Google Shape;340;p22"/>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1" name="Google Shape;341;p22"/>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2" name="Google Shape;342;p22"/>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3" name="Google Shape;343;p22"/>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4" name="Google Shape;344;p22"/>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5" name="Google Shape;345;p22"/>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6" name="Google Shape;346;p22"/>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7" name="Google Shape;347;p22"/>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8" name="Google Shape;348;p22"/>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49" name="Google Shape;349;p22"/>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0" name="Google Shape;350;p22"/>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1" name="Google Shape;351;p22"/>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2" name="Google Shape;352;p22"/>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3" name="Google Shape;353;p22"/>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54" name="Google Shape;354;p22"/>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55"/>
        <p:cNvGrpSpPr/>
        <p:nvPr/>
      </p:nvGrpSpPr>
      <p:grpSpPr>
        <a:xfrm>
          <a:off x="0" y="0"/>
          <a:ext cx="0" cy="0"/>
          <a:chOff x="0" y="0"/>
          <a:chExt cx="0" cy="0"/>
        </a:xfrm>
      </p:grpSpPr>
      <p:sp>
        <p:nvSpPr>
          <p:cNvPr id="356" name="Google Shape;356;p23"/>
          <p:cNvSpPr txBox="1">
            <a:spLocks noGrp="1"/>
          </p:cNvSpPr>
          <p:nvPr>
            <p:ph type="title" hasCustomPrompt="1"/>
          </p:nvPr>
        </p:nvSpPr>
        <p:spPr>
          <a:xfrm>
            <a:off x="956364" y="1444753"/>
            <a:ext cx="1012725" cy="527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2400"/>
            </a:lvl2pPr>
            <a:lvl3pPr lvl="2" rtl="0">
              <a:spcBef>
                <a:spcPts val="0"/>
              </a:spcBef>
              <a:spcAft>
                <a:spcPts val="0"/>
              </a:spcAft>
              <a:buSzPts val="3200"/>
              <a:buNone/>
              <a:defRPr sz="2400"/>
            </a:lvl3pPr>
            <a:lvl4pPr lvl="3" rtl="0">
              <a:spcBef>
                <a:spcPts val="0"/>
              </a:spcBef>
              <a:spcAft>
                <a:spcPts val="0"/>
              </a:spcAft>
              <a:buSzPts val="3200"/>
              <a:buNone/>
              <a:defRPr sz="2400"/>
            </a:lvl4pPr>
            <a:lvl5pPr lvl="4" rtl="0">
              <a:spcBef>
                <a:spcPts val="0"/>
              </a:spcBef>
              <a:spcAft>
                <a:spcPts val="0"/>
              </a:spcAft>
              <a:buSzPts val="3200"/>
              <a:buNone/>
              <a:defRPr sz="2400"/>
            </a:lvl5pPr>
            <a:lvl6pPr lvl="5" rtl="0">
              <a:spcBef>
                <a:spcPts val="0"/>
              </a:spcBef>
              <a:spcAft>
                <a:spcPts val="0"/>
              </a:spcAft>
              <a:buSzPts val="3200"/>
              <a:buNone/>
              <a:defRPr sz="2400"/>
            </a:lvl6pPr>
            <a:lvl7pPr lvl="6" rtl="0">
              <a:spcBef>
                <a:spcPts val="0"/>
              </a:spcBef>
              <a:spcAft>
                <a:spcPts val="0"/>
              </a:spcAft>
              <a:buSzPts val="3200"/>
              <a:buNone/>
              <a:defRPr sz="2400"/>
            </a:lvl7pPr>
            <a:lvl8pPr lvl="7" rtl="0">
              <a:spcBef>
                <a:spcPts val="0"/>
              </a:spcBef>
              <a:spcAft>
                <a:spcPts val="0"/>
              </a:spcAft>
              <a:buSzPts val="3200"/>
              <a:buNone/>
              <a:defRPr sz="2400"/>
            </a:lvl8pPr>
            <a:lvl9pPr lvl="8" rtl="0">
              <a:spcBef>
                <a:spcPts val="0"/>
              </a:spcBef>
              <a:spcAft>
                <a:spcPts val="0"/>
              </a:spcAft>
              <a:buSzPts val="3200"/>
              <a:buNone/>
              <a:defRPr sz="2400"/>
            </a:lvl9pPr>
          </a:lstStyle>
          <a:p>
            <a:r>
              <a:t>xx%</a:t>
            </a:r>
          </a:p>
        </p:txBody>
      </p:sp>
      <p:sp>
        <p:nvSpPr>
          <p:cNvPr id="357" name="Google Shape;357;p23"/>
          <p:cNvSpPr txBox="1">
            <a:spLocks noGrp="1"/>
          </p:cNvSpPr>
          <p:nvPr>
            <p:ph type="title" idx="2"/>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8" name="Google Shape;358;p23"/>
          <p:cNvSpPr txBox="1">
            <a:spLocks noGrp="1"/>
          </p:cNvSpPr>
          <p:nvPr>
            <p:ph type="subTitle" idx="1"/>
          </p:nvPr>
        </p:nvSpPr>
        <p:spPr>
          <a:xfrm>
            <a:off x="650700" y="2305550"/>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9" name="Google Shape;359;p23"/>
          <p:cNvSpPr txBox="1">
            <a:spLocks noGrp="1"/>
          </p:cNvSpPr>
          <p:nvPr>
            <p:ph type="subTitle" idx="3"/>
          </p:nvPr>
        </p:nvSpPr>
        <p:spPr>
          <a:xfrm>
            <a:off x="650700" y="2091200"/>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60" name="Google Shape;360;p23"/>
          <p:cNvSpPr txBox="1">
            <a:spLocks noGrp="1"/>
          </p:cNvSpPr>
          <p:nvPr>
            <p:ph type="title" idx="4" hasCustomPrompt="1"/>
          </p:nvPr>
        </p:nvSpPr>
        <p:spPr>
          <a:xfrm>
            <a:off x="2922676" y="1444753"/>
            <a:ext cx="1012725" cy="527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2400"/>
            </a:lvl2pPr>
            <a:lvl3pPr lvl="2" rtl="0">
              <a:spcBef>
                <a:spcPts val="0"/>
              </a:spcBef>
              <a:spcAft>
                <a:spcPts val="0"/>
              </a:spcAft>
              <a:buSzPts val="3200"/>
              <a:buNone/>
              <a:defRPr sz="2400"/>
            </a:lvl3pPr>
            <a:lvl4pPr lvl="3" rtl="0">
              <a:spcBef>
                <a:spcPts val="0"/>
              </a:spcBef>
              <a:spcAft>
                <a:spcPts val="0"/>
              </a:spcAft>
              <a:buSzPts val="3200"/>
              <a:buNone/>
              <a:defRPr sz="2400"/>
            </a:lvl4pPr>
            <a:lvl5pPr lvl="4" rtl="0">
              <a:spcBef>
                <a:spcPts val="0"/>
              </a:spcBef>
              <a:spcAft>
                <a:spcPts val="0"/>
              </a:spcAft>
              <a:buSzPts val="3200"/>
              <a:buNone/>
              <a:defRPr sz="2400"/>
            </a:lvl5pPr>
            <a:lvl6pPr lvl="5" rtl="0">
              <a:spcBef>
                <a:spcPts val="0"/>
              </a:spcBef>
              <a:spcAft>
                <a:spcPts val="0"/>
              </a:spcAft>
              <a:buSzPts val="3200"/>
              <a:buNone/>
              <a:defRPr sz="2400"/>
            </a:lvl6pPr>
            <a:lvl7pPr lvl="6" rtl="0">
              <a:spcBef>
                <a:spcPts val="0"/>
              </a:spcBef>
              <a:spcAft>
                <a:spcPts val="0"/>
              </a:spcAft>
              <a:buSzPts val="3200"/>
              <a:buNone/>
              <a:defRPr sz="2400"/>
            </a:lvl7pPr>
            <a:lvl8pPr lvl="7" rtl="0">
              <a:spcBef>
                <a:spcPts val="0"/>
              </a:spcBef>
              <a:spcAft>
                <a:spcPts val="0"/>
              </a:spcAft>
              <a:buSzPts val="3200"/>
              <a:buNone/>
              <a:defRPr sz="2400"/>
            </a:lvl8pPr>
            <a:lvl9pPr lvl="8" rtl="0">
              <a:spcBef>
                <a:spcPts val="0"/>
              </a:spcBef>
              <a:spcAft>
                <a:spcPts val="0"/>
              </a:spcAft>
              <a:buSzPts val="3200"/>
              <a:buNone/>
              <a:defRPr sz="2400"/>
            </a:lvl9pPr>
          </a:lstStyle>
          <a:p>
            <a:r>
              <a:t>xx%</a:t>
            </a:r>
          </a:p>
        </p:txBody>
      </p:sp>
      <p:sp>
        <p:nvSpPr>
          <p:cNvPr id="361" name="Google Shape;361;p23"/>
          <p:cNvSpPr txBox="1">
            <a:spLocks noGrp="1"/>
          </p:cNvSpPr>
          <p:nvPr>
            <p:ph type="subTitle" idx="5"/>
          </p:nvPr>
        </p:nvSpPr>
        <p:spPr>
          <a:xfrm>
            <a:off x="2617013" y="2305550"/>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subTitle" idx="6"/>
          </p:nvPr>
        </p:nvSpPr>
        <p:spPr>
          <a:xfrm>
            <a:off x="2617013" y="2091200"/>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63" name="Google Shape;363;p23"/>
          <p:cNvSpPr txBox="1">
            <a:spLocks noGrp="1"/>
          </p:cNvSpPr>
          <p:nvPr>
            <p:ph type="title" idx="7" hasCustomPrompt="1"/>
          </p:nvPr>
        </p:nvSpPr>
        <p:spPr>
          <a:xfrm>
            <a:off x="4888988" y="1444753"/>
            <a:ext cx="1012725" cy="527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2400"/>
            </a:lvl2pPr>
            <a:lvl3pPr lvl="2" rtl="0">
              <a:spcBef>
                <a:spcPts val="0"/>
              </a:spcBef>
              <a:spcAft>
                <a:spcPts val="0"/>
              </a:spcAft>
              <a:buSzPts val="3200"/>
              <a:buNone/>
              <a:defRPr sz="2400"/>
            </a:lvl3pPr>
            <a:lvl4pPr lvl="3" rtl="0">
              <a:spcBef>
                <a:spcPts val="0"/>
              </a:spcBef>
              <a:spcAft>
                <a:spcPts val="0"/>
              </a:spcAft>
              <a:buSzPts val="3200"/>
              <a:buNone/>
              <a:defRPr sz="2400"/>
            </a:lvl4pPr>
            <a:lvl5pPr lvl="4" rtl="0">
              <a:spcBef>
                <a:spcPts val="0"/>
              </a:spcBef>
              <a:spcAft>
                <a:spcPts val="0"/>
              </a:spcAft>
              <a:buSzPts val="3200"/>
              <a:buNone/>
              <a:defRPr sz="2400"/>
            </a:lvl5pPr>
            <a:lvl6pPr lvl="5" rtl="0">
              <a:spcBef>
                <a:spcPts val="0"/>
              </a:spcBef>
              <a:spcAft>
                <a:spcPts val="0"/>
              </a:spcAft>
              <a:buSzPts val="3200"/>
              <a:buNone/>
              <a:defRPr sz="2400"/>
            </a:lvl6pPr>
            <a:lvl7pPr lvl="6" rtl="0">
              <a:spcBef>
                <a:spcPts val="0"/>
              </a:spcBef>
              <a:spcAft>
                <a:spcPts val="0"/>
              </a:spcAft>
              <a:buSzPts val="3200"/>
              <a:buNone/>
              <a:defRPr sz="2400"/>
            </a:lvl7pPr>
            <a:lvl8pPr lvl="7" rtl="0">
              <a:spcBef>
                <a:spcPts val="0"/>
              </a:spcBef>
              <a:spcAft>
                <a:spcPts val="0"/>
              </a:spcAft>
              <a:buSzPts val="3200"/>
              <a:buNone/>
              <a:defRPr sz="2400"/>
            </a:lvl8pPr>
            <a:lvl9pPr lvl="8" rtl="0">
              <a:spcBef>
                <a:spcPts val="0"/>
              </a:spcBef>
              <a:spcAft>
                <a:spcPts val="0"/>
              </a:spcAft>
              <a:buSzPts val="3200"/>
              <a:buNone/>
              <a:defRPr sz="2400"/>
            </a:lvl9pPr>
          </a:lstStyle>
          <a:p>
            <a:r>
              <a:t>xx%</a:t>
            </a:r>
          </a:p>
        </p:txBody>
      </p:sp>
      <p:sp>
        <p:nvSpPr>
          <p:cNvPr id="364" name="Google Shape;364;p23"/>
          <p:cNvSpPr txBox="1">
            <a:spLocks noGrp="1"/>
          </p:cNvSpPr>
          <p:nvPr>
            <p:ph type="subTitle" idx="8"/>
          </p:nvPr>
        </p:nvSpPr>
        <p:spPr>
          <a:xfrm>
            <a:off x="4583325" y="2305550"/>
            <a:ext cx="1624051"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5" name="Google Shape;365;p23"/>
          <p:cNvSpPr txBox="1">
            <a:spLocks noGrp="1"/>
          </p:cNvSpPr>
          <p:nvPr>
            <p:ph type="subTitle" idx="9"/>
          </p:nvPr>
        </p:nvSpPr>
        <p:spPr>
          <a:xfrm>
            <a:off x="4583325" y="2091200"/>
            <a:ext cx="1624051" cy="362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366" name="Google Shape;366;p23"/>
          <p:cNvSpPr/>
          <p:nvPr/>
        </p:nvSpPr>
        <p:spPr>
          <a:xfrm rot="-9500089">
            <a:off x="5245050" y="-343680"/>
            <a:ext cx="2545711" cy="2582423"/>
          </a:xfrm>
          <a:custGeom>
            <a:avLst/>
            <a:gdLst/>
            <a:ahLst/>
            <a:cxnLst/>
            <a:rect l="l" t="t" r="r" b="b"/>
            <a:pathLst>
              <a:path w="38715" h="29455" extrusionOk="0">
                <a:moveTo>
                  <a:pt x="0" y="1"/>
                </a:moveTo>
                <a:lnTo>
                  <a:pt x="0" y="29455"/>
                </a:lnTo>
                <a:lnTo>
                  <a:pt x="38714" y="29455"/>
                </a:lnTo>
                <a:lnTo>
                  <a:pt x="38714" y="21911"/>
                </a:lnTo>
                <a:cubicBezTo>
                  <a:pt x="37275" y="20375"/>
                  <a:pt x="35392" y="19323"/>
                  <a:pt x="33288" y="19115"/>
                </a:cubicBezTo>
                <a:cubicBezTo>
                  <a:pt x="32962" y="19085"/>
                  <a:pt x="32631" y="19074"/>
                  <a:pt x="32298" y="19074"/>
                </a:cubicBezTo>
                <a:cubicBezTo>
                  <a:pt x="31288" y="19074"/>
                  <a:pt x="30258" y="19177"/>
                  <a:pt x="29257" y="19177"/>
                </a:cubicBezTo>
                <a:cubicBezTo>
                  <a:pt x="28141" y="19177"/>
                  <a:pt x="27063" y="19049"/>
                  <a:pt x="26091" y="18506"/>
                </a:cubicBezTo>
                <a:cubicBezTo>
                  <a:pt x="23461" y="17025"/>
                  <a:pt x="23115" y="13399"/>
                  <a:pt x="21357" y="10935"/>
                </a:cubicBezTo>
                <a:cubicBezTo>
                  <a:pt x="19087" y="7779"/>
                  <a:pt x="14852" y="6949"/>
                  <a:pt x="11143" y="5772"/>
                </a:cubicBezTo>
                <a:cubicBezTo>
                  <a:pt x="7129" y="4499"/>
                  <a:pt x="3350" y="2534"/>
                  <a:pt x="0"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67" name="Google Shape;367;p23"/>
          <p:cNvSpPr/>
          <p:nvPr/>
        </p:nvSpPr>
        <p:spPr>
          <a:xfrm>
            <a:off x="-995571" y="4506243"/>
            <a:ext cx="2578275" cy="1610120"/>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68" name="Google Shape;368;p23"/>
          <p:cNvSpPr/>
          <p:nvPr/>
        </p:nvSpPr>
        <p:spPr>
          <a:xfrm>
            <a:off x="1" y="0"/>
            <a:ext cx="1726425" cy="461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369" name="Google Shape;369;p23"/>
          <p:cNvGrpSpPr/>
          <p:nvPr/>
        </p:nvGrpSpPr>
        <p:grpSpPr>
          <a:xfrm rot="10800000" flipH="1">
            <a:off x="157461" y="3893192"/>
            <a:ext cx="382539" cy="919425"/>
            <a:chOff x="257500" y="825775"/>
            <a:chExt cx="510050" cy="919425"/>
          </a:xfrm>
        </p:grpSpPr>
        <p:sp>
          <p:nvSpPr>
            <p:cNvPr id="370" name="Google Shape;370;p23"/>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1" name="Google Shape;371;p23"/>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2" name="Google Shape;372;p23"/>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3" name="Google Shape;373;p23"/>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4" name="Google Shape;374;p23"/>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5" name="Google Shape;375;p23"/>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6" name="Google Shape;376;p23"/>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7" name="Google Shape;377;p23"/>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8" name="Google Shape;378;p23"/>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79" name="Google Shape;379;p23"/>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0" name="Google Shape;380;p23"/>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1" name="Google Shape;381;p23"/>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2" name="Google Shape;382;p23"/>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3" name="Google Shape;383;p23"/>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4" name="Google Shape;384;p23"/>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5" name="Google Shape;385;p23"/>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6" name="Google Shape;386;p23"/>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87" name="Google Shape;387;p23"/>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88"/>
        <p:cNvGrpSpPr/>
        <p:nvPr/>
      </p:nvGrpSpPr>
      <p:grpSpPr>
        <a:xfrm>
          <a:off x="0" y="0"/>
          <a:ext cx="0" cy="0"/>
          <a:chOff x="0" y="0"/>
          <a:chExt cx="0" cy="0"/>
        </a:xfrm>
      </p:grpSpPr>
      <p:sp>
        <p:nvSpPr>
          <p:cNvPr id="389" name="Google Shape;389;p24"/>
          <p:cNvSpPr txBox="1">
            <a:spLocks noGrp="1"/>
          </p:cNvSpPr>
          <p:nvPr>
            <p:ph type="title"/>
          </p:nvPr>
        </p:nvSpPr>
        <p:spPr>
          <a:xfrm>
            <a:off x="1518152" y="514725"/>
            <a:ext cx="3821625" cy="9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75"/>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0" name="Google Shape;390;p24"/>
          <p:cNvSpPr txBox="1">
            <a:spLocks noGrp="1"/>
          </p:cNvSpPr>
          <p:nvPr>
            <p:ph type="subTitle" idx="1"/>
          </p:nvPr>
        </p:nvSpPr>
        <p:spPr>
          <a:xfrm>
            <a:off x="1518114" y="1625750"/>
            <a:ext cx="3821625"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24"/>
          <p:cNvSpPr/>
          <p:nvPr/>
        </p:nvSpPr>
        <p:spPr>
          <a:xfrm>
            <a:off x="-582412" y="4087226"/>
            <a:ext cx="2610215" cy="2152795"/>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92" name="Google Shape;392;p24"/>
          <p:cNvSpPr/>
          <p:nvPr/>
        </p:nvSpPr>
        <p:spPr>
          <a:xfrm>
            <a:off x="5719370" y="3004225"/>
            <a:ext cx="1138725" cy="3453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393" name="Google Shape;393;p24"/>
          <p:cNvSpPr/>
          <p:nvPr/>
        </p:nvSpPr>
        <p:spPr>
          <a:xfrm>
            <a:off x="0" y="2289825"/>
            <a:ext cx="907651" cy="3453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394" name="Google Shape;394;p24"/>
          <p:cNvGrpSpPr/>
          <p:nvPr/>
        </p:nvGrpSpPr>
        <p:grpSpPr>
          <a:xfrm rot="10800000">
            <a:off x="503972" y="3892952"/>
            <a:ext cx="382539" cy="919425"/>
            <a:chOff x="257500" y="825775"/>
            <a:chExt cx="510050" cy="919425"/>
          </a:xfrm>
        </p:grpSpPr>
        <p:sp>
          <p:nvSpPr>
            <p:cNvPr id="395" name="Google Shape;395;p24"/>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96" name="Google Shape;396;p24"/>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97" name="Google Shape;397;p24"/>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98" name="Google Shape;398;p24"/>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399" name="Google Shape;399;p24"/>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0" name="Google Shape;400;p24"/>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1" name="Google Shape;401;p24"/>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2" name="Google Shape;402;p24"/>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3" name="Google Shape;403;p24"/>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4" name="Google Shape;404;p24"/>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5" name="Google Shape;405;p24"/>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6" name="Google Shape;406;p24"/>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7" name="Google Shape;407;p24"/>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8" name="Google Shape;408;p24"/>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09" name="Google Shape;409;p24"/>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10" name="Google Shape;410;p24"/>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11" name="Google Shape;411;p24"/>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12" name="Google Shape;412;p24"/>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
        <p:nvSpPr>
          <p:cNvPr id="413" name="Google Shape;413;p24"/>
          <p:cNvSpPr txBox="1"/>
          <p:nvPr/>
        </p:nvSpPr>
        <p:spPr>
          <a:xfrm>
            <a:off x="1518157" y="3577289"/>
            <a:ext cx="3821625" cy="556200"/>
          </a:xfrm>
          <a:prstGeom prst="rect">
            <a:avLst/>
          </a:prstGeom>
          <a:noFill/>
          <a:ln>
            <a:noFill/>
          </a:ln>
        </p:spPr>
        <p:txBody>
          <a:bodyPr spcFirstLastPara="1" wrap="square" lIns="68569" tIns="68569" rIns="68569" bIns="68569" anchor="t" anchorCtr="0">
            <a:noAutofit/>
          </a:bodyPr>
          <a:lstStyle/>
          <a:p>
            <a:pPr marL="0" lvl="0" indent="0" algn="ctr" rtl="0">
              <a:spcBef>
                <a:spcPts val="225"/>
              </a:spcBef>
              <a:spcAft>
                <a:spcPts val="0"/>
              </a:spcAft>
              <a:buNone/>
            </a:pPr>
            <a:r>
              <a:rPr lang="en" sz="900" b="1">
                <a:solidFill>
                  <a:schemeClr val="dk1"/>
                </a:solidFill>
                <a:latin typeface="Livvic"/>
                <a:ea typeface="Livvic"/>
                <a:cs typeface="Livvic"/>
                <a:sym typeface="Livvic"/>
              </a:rPr>
              <a:t>CREDITS:</a:t>
            </a:r>
            <a:r>
              <a:rPr lang="en" sz="900">
                <a:solidFill>
                  <a:schemeClr val="dk1"/>
                </a:solidFill>
                <a:latin typeface="Livvic"/>
                <a:ea typeface="Livvic"/>
                <a:cs typeface="Livvic"/>
                <a:sym typeface="Livvic"/>
              </a:rPr>
              <a:t> This presentation template was created by </a:t>
            </a:r>
            <a:r>
              <a:rPr lang="en" sz="900" b="1">
                <a:solidFill>
                  <a:schemeClr val="hlink"/>
                </a:solidFill>
                <a:uFill>
                  <a:noFill/>
                </a:uFill>
                <a:latin typeface="Livvic"/>
                <a:ea typeface="Livvic"/>
                <a:cs typeface="Livvic"/>
                <a:sym typeface="Livvic"/>
                <a:hlinkClick r:id="rId2"/>
              </a:rPr>
              <a:t>Slidesgo</a:t>
            </a:r>
            <a:r>
              <a:rPr lang="en" sz="900">
                <a:solidFill>
                  <a:schemeClr val="dk1"/>
                </a:solidFill>
                <a:latin typeface="Livvic"/>
                <a:ea typeface="Livvic"/>
                <a:cs typeface="Livvic"/>
                <a:sym typeface="Livvic"/>
              </a:rPr>
              <a:t>, and includes icons by </a:t>
            </a:r>
            <a:r>
              <a:rPr lang="en" sz="900" b="1">
                <a:solidFill>
                  <a:schemeClr val="hlink"/>
                </a:solidFill>
                <a:uFill>
                  <a:noFill/>
                </a:uFill>
                <a:latin typeface="Livvic"/>
                <a:ea typeface="Livvic"/>
                <a:cs typeface="Livvic"/>
                <a:sym typeface="Livvic"/>
                <a:hlinkClick r:id="rId3"/>
              </a:rPr>
              <a:t>Flaticon</a:t>
            </a:r>
            <a:r>
              <a:rPr lang="en" sz="900">
                <a:solidFill>
                  <a:schemeClr val="dk1"/>
                </a:solidFill>
                <a:latin typeface="Livvic"/>
                <a:ea typeface="Livvic"/>
                <a:cs typeface="Livvic"/>
                <a:sym typeface="Livvic"/>
              </a:rPr>
              <a:t>, and infographics &amp; images by </a:t>
            </a:r>
            <a:r>
              <a:rPr lang="en" sz="900" b="1">
                <a:solidFill>
                  <a:schemeClr val="hlink"/>
                </a:solidFill>
                <a:uFill>
                  <a:noFill/>
                </a:uFill>
                <a:latin typeface="Livvic"/>
                <a:ea typeface="Livvic"/>
                <a:cs typeface="Livvic"/>
                <a:sym typeface="Livvic"/>
                <a:hlinkClick r:id="rId4"/>
              </a:rPr>
              <a:t>Freepik</a:t>
            </a:r>
            <a:r>
              <a:rPr lang="en" sz="900">
                <a:solidFill>
                  <a:schemeClr val="dk1"/>
                </a:solidFill>
                <a:latin typeface="Livvic"/>
                <a:ea typeface="Livvic"/>
                <a:cs typeface="Livvic"/>
                <a:sym typeface="Livvic"/>
              </a:rPr>
              <a:t> </a:t>
            </a:r>
            <a:endParaRPr sz="900" b="1" dirty="0">
              <a:solidFill>
                <a:schemeClr val="dk1"/>
              </a:solidFill>
              <a:latin typeface="Livvic"/>
              <a:ea typeface="Livvic"/>
              <a:cs typeface="Livvic"/>
              <a:sym typeface="Livv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4"/>
          <p:cNvSpPr txBox="1">
            <a:spLocks noGrp="1"/>
          </p:cNvSpPr>
          <p:nvPr>
            <p:ph type="body" idx="1"/>
          </p:nvPr>
        </p:nvSpPr>
        <p:spPr>
          <a:xfrm>
            <a:off x="540000" y="1152475"/>
            <a:ext cx="5778000" cy="2777400"/>
          </a:xfrm>
          <a:prstGeom prst="rect">
            <a:avLst/>
          </a:prstGeom>
        </p:spPr>
        <p:txBody>
          <a:bodyPr spcFirstLastPara="1" wrap="square" lIns="91425" tIns="91425" rIns="91425" bIns="91425" anchor="t" anchorCtr="0">
            <a:noAutofit/>
          </a:bodyPr>
          <a:lstStyle>
            <a:lvl1pPr marL="342892" lvl="0" indent="-238119" rtl="0">
              <a:lnSpc>
                <a:spcPct val="115000"/>
              </a:lnSpc>
              <a:spcBef>
                <a:spcPts val="0"/>
              </a:spcBef>
              <a:spcAft>
                <a:spcPts val="0"/>
              </a:spcAft>
              <a:buClr>
                <a:schemeClr val="dk2"/>
              </a:buClr>
              <a:buSzPts val="1400"/>
              <a:buChar char="●"/>
              <a:defRPr sz="900">
                <a:solidFill>
                  <a:srgbClr val="434343"/>
                </a:solidFill>
              </a:defRPr>
            </a:lvl1pPr>
            <a:lvl2pPr marL="685783" lvl="1" indent="-238119" rtl="0">
              <a:lnSpc>
                <a:spcPct val="115000"/>
              </a:lnSpc>
              <a:spcBef>
                <a:spcPts val="0"/>
              </a:spcBef>
              <a:spcAft>
                <a:spcPts val="0"/>
              </a:spcAft>
              <a:buClr>
                <a:srgbClr val="434343"/>
              </a:buClr>
              <a:buSzPts val="1400"/>
              <a:buChar char="○"/>
              <a:defRPr>
                <a:solidFill>
                  <a:srgbClr val="434343"/>
                </a:solidFill>
              </a:defRPr>
            </a:lvl2pPr>
            <a:lvl3pPr marL="1028675" lvl="2" indent="-238119" rtl="0">
              <a:lnSpc>
                <a:spcPct val="115000"/>
              </a:lnSpc>
              <a:spcBef>
                <a:spcPts val="0"/>
              </a:spcBef>
              <a:spcAft>
                <a:spcPts val="0"/>
              </a:spcAft>
              <a:buClr>
                <a:srgbClr val="434343"/>
              </a:buClr>
              <a:buSzPts val="1400"/>
              <a:buChar char="■"/>
              <a:defRPr>
                <a:solidFill>
                  <a:srgbClr val="434343"/>
                </a:solidFill>
              </a:defRPr>
            </a:lvl3pPr>
            <a:lvl4pPr marL="1371566" lvl="3" indent="-238119" rtl="0">
              <a:lnSpc>
                <a:spcPct val="115000"/>
              </a:lnSpc>
              <a:spcBef>
                <a:spcPts val="0"/>
              </a:spcBef>
              <a:spcAft>
                <a:spcPts val="0"/>
              </a:spcAft>
              <a:buClr>
                <a:srgbClr val="434343"/>
              </a:buClr>
              <a:buSzPts val="1400"/>
              <a:buChar char="●"/>
              <a:defRPr>
                <a:solidFill>
                  <a:srgbClr val="434343"/>
                </a:solidFill>
              </a:defRPr>
            </a:lvl4pPr>
            <a:lvl5pPr marL="1714457" lvl="4" indent="-238119" rtl="0">
              <a:lnSpc>
                <a:spcPct val="115000"/>
              </a:lnSpc>
              <a:spcBef>
                <a:spcPts val="0"/>
              </a:spcBef>
              <a:spcAft>
                <a:spcPts val="0"/>
              </a:spcAft>
              <a:buClr>
                <a:srgbClr val="434343"/>
              </a:buClr>
              <a:buSzPts val="1400"/>
              <a:buChar char="○"/>
              <a:defRPr>
                <a:solidFill>
                  <a:srgbClr val="434343"/>
                </a:solidFill>
              </a:defRPr>
            </a:lvl5pPr>
            <a:lvl6pPr marL="2057348" lvl="5" indent="-238119" rtl="0">
              <a:lnSpc>
                <a:spcPct val="115000"/>
              </a:lnSpc>
              <a:spcBef>
                <a:spcPts val="0"/>
              </a:spcBef>
              <a:spcAft>
                <a:spcPts val="0"/>
              </a:spcAft>
              <a:buClr>
                <a:srgbClr val="434343"/>
              </a:buClr>
              <a:buSzPts val="1400"/>
              <a:buChar char="■"/>
              <a:defRPr>
                <a:solidFill>
                  <a:srgbClr val="434343"/>
                </a:solidFill>
              </a:defRPr>
            </a:lvl6pPr>
            <a:lvl7pPr marL="2400240" lvl="6" indent="-238119" rtl="0">
              <a:lnSpc>
                <a:spcPct val="115000"/>
              </a:lnSpc>
              <a:spcBef>
                <a:spcPts val="0"/>
              </a:spcBef>
              <a:spcAft>
                <a:spcPts val="0"/>
              </a:spcAft>
              <a:buClr>
                <a:srgbClr val="434343"/>
              </a:buClr>
              <a:buSzPts val="1400"/>
              <a:buChar char="●"/>
              <a:defRPr>
                <a:solidFill>
                  <a:srgbClr val="434343"/>
                </a:solidFill>
              </a:defRPr>
            </a:lvl7pPr>
            <a:lvl8pPr marL="2743132" lvl="7" indent="-238119" rtl="0">
              <a:lnSpc>
                <a:spcPct val="115000"/>
              </a:lnSpc>
              <a:spcBef>
                <a:spcPts val="0"/>
              </a:spcBef>
              <a:spcAft>
                <a:spcPts val="0"/>
              </a:spcAft>
              <a:buClr>
                <a:srgbClr val="434343"/>
              </a:buClr>
              <a:buSzPts val="1400"/>
              <a:buChar char="○"/>
              <a:defRPr>
                <a:solidFill>
                  <a:srgbClr val="434343"/>
                </a:solidFill>
              </a:defRPr>
            </a:lvl8pPr>
            <a:lvl9pPr marL="3086023" lvl="8" indent="-238119"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66" name="Google Shape;66;p4"/>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4"/>
          <p:cNvSpPr/>
          <p:nvPr/>
        </p:nvSpPr>
        <p:spPr>
          <a:xfrm>
            <a:off x="0" y="0"/>
            <a:ext cx="1547325" cy="2667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68" name="Google Shape;68;p4"/>
          <p:cNvSpPr/>
          <p:nvPr/>
        </p:nvSpPr>
        <p:spPr>
          <a:xfrm rot="-5398638" flipH="1">
            <a:off x="5423612" y="975800"/>
            <a:ext cx="2272200" cy="293851"/>
          </a:xfrm>
          <a:prstGeom prst="rect">
            <a:avLst/>
          </a:pr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4"/>
        <p:cNvGrpSpPr/>
        <p:nvPr/>
      </p:nvGrpSpPr>
      <p:grpSpPr>
        <a:xfrm>
          <a:off x="0" y="0"/>
          <a:ext cx="0" cy="0"/>
          <a:chOff x="0" y="0"/>
          <a:chExt cx="0" cy="0"/>
        </a:xfrm>
      </p:grpSpPr>
      <p:sp>
        <p:nvSpPr>
          <p:cNvPr id="415" name="Google Shape;415;p25"/>
          <p:cNvSpPr/>
          <p:nvPr/>
        </p:nvSpPr>
        <p:spPr>
          <a:xfrm>
            <a:off x="-582412" y="4087226"/>
            <a:ext cx="2610215" cy="2152795"/>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16" name="Google Shape;416;p25"/>
          <p:cNvSpPr/>
          <p:nvPr/>
        </p:nvSpPr>
        <p:spPr>
          <a:xfrm>
            <a:off x="5719370" y="3004225"/>
            <a:ext cx="1138725" cy="3453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17" name="Google Shape;417;p25"/>
          <p:cNvSpPr/>
          <p:nvPr/>
        </p:nvSpPr>
        <p:spPr>
          <a:xfrm>
            <a:off x="0" y="2289825"/>
            <a:ext cx="907651" cy="3453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418" name="Google Shape;418;p25"/>
          <p:cNvGrpSpPr/>
          <p:nvPr/>
        </p:nvGrpSpPr>
        <p:grpSpPr>
          <a:xfrm rot="10800000">
            <a:off x="503972" y="3892952"/>
            <a:ext cx="382539" cy="919425"/>
            <a:chOff x="257500" y="825775"/>
            <a:chExt cx="510050" cy="919425"/>
          </a:xfrm>
        </p:grpSpPr>
        <p:sp>
          <p:nvSpPr>
            <p:cNvPr id="419" name="Google Shape;419;p25"/>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0" name="Google Shape;420;p25"/>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1" name="Google Shape;421;p25"/>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2" name="Google Shape;422;p25"/>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3" name="Google Shape;423;p25"/>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4" name="Google Shape;424;p25"/>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5" name="Google Shape;425;p25"/>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6" name="Google Shape;426;p25"/>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7" name="Google Shape;427;p25"/>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8" name="Google Shape;428;p25"/>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29" name="Google Shape;429;p25"/>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0" name="Google Shape;430;p25"/>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1" name="Google Shape;431;p25"/>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2" name="Google Shape;432;p25"/>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3" name="Google Shape;433;p25"/>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4" name="Google Shape;434;p25"/>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5" name="Google Shape;435;p25"/>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36" name="Google Shape;436;p25"/>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
        <p:nvSpPr>
          <p:cNvPr id="437" name="Google Shape;437;p25"/>
          <p:cNvSpPr/>
          <p:nvPr/>
        </p:nvSpPr>
        <p:spPr>
          <a:xfrm rot="-5400000">
            <a:off x="332213" y="230046"/>
            <a:ext cx="1189500" cy="7146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38" name="Google Shape;438;p25"/>
          <p:cNvSpPr/>
          <p:nvPr/>
        </p:nvSpPr>
        <p:spPr>
          <a:xfrm rot="10800000" flipH="1">
            <a:off x="4050444" y="-1322603"/>
            <a:ext cx="2935489" cy="3082968"/>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439" name="Google Shape;439;p25"/>
          <p:cNvGrpSpPr/>
          <p:nvPr/>
        </p:nvGrpSpPr>
        <p:grpSpPr>
          <a:xfrm rot="10800000">
            <a:off x="6482101" y="602477"/>
            <a:ext cx="52425" cy="579625"/>
            <a:chOff x="8904375" y="2444650"/>
            <a:chExt cx="69900" cy="579625"/>
          </a:xfrm>
        </p:grpSpPr>
        <p:sp>
          <p:nvSpPr>
            <p:cNvPr id="440" name="Google Shape;440;p25"/>
            <p:cNvSpPr/>
            <p:nvPr/>
          </p:nvSpPr>
          <p:spPr>
            <a:xfrm>
              <a:off x="8904375" y="24446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41" name="Google Shape;441;p25"/>
            <p:cNvSpPr/>
            <p:nvPr/>
          </p:nvSpPr>
          <p:spPr>
            <a:xfrm>
              <a:off x="8904375" y="26145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42" name="Google Shape;442;p25"/>
            <p:cNvSpPr/>
            <p:nvPr/>
          </p:nvSpPr>
          <p:spPr>
            <a:xfrm>
              <a:off x="8904375" y="27844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43" name="Google Shape;443;p25"/>
            <p:cNvSpPr/>
            <p:nvPr/>
          </p:nvSpPr>
          <p:spPr>
            <a:xfrm>
              <a:off x="8904375" y="29543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44"/>
        <p:cNvGrpSpPr/>
        <p:nvPr/>
      </p:nvGrpSpPr>
      <p:grpSpPr>
        <a:xfrm>
          <a:off x="0" y="0"/>
          <a:ext cx="0" cy="0"/>
          <a:chOff x="0" y="0"/>
          <a:chExt cx="0" cy="0"/>
        </a:xfrm>
      </p:grpSpPr>
      <p:sp>
        <p:nvSpPr>
          <p:cNvPr id="445" name="Google Shape;445;p26"/>
          <p:cNvSpPr/>
          <p:nvPr/>
        </p:nvSpPr>
        <p:spPr>
          <a:xfrm rot="10800000">
            <a:off x="-824444" y="-1473882"/>
            <a:ext cx="3225119" cy="3387308"/>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46" name="Google Shape;446;p26"/>
          <p:cNvSpPr/>
          <p:nvPr/>
        </p:nvSpPr>
        <p:spPr>
          <a:xfrm flipH="1">
            <a:off x="3510010" y="3983504"/>
            <a:ext cx="4293519" cy="2681281"/>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47" name="Google Shape;447;p26"/>
          <p:cNvSpPr/>
          <p:nvPr/>
        </p:nvSpPr>
        <p:spPr>
          <a:xfrm flipH="1">
            <a:off x="-75" y="4447450"/>
            <a:ext cx="1321875" cy="3453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448" name="Google Shape;448;p26"/>
          <p:cNvSpPr/>
          <p:nvPr/>
        </p:nvSpPr>
        <p:spPr>
          <a:xfrm rot="-5400000" flipH="1">
            <a:off x="5657175" y="633375"/>
            <a:ext cx="1834200" cy="567451"/>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449" name="Google Shape;449;p26"/>
          <p:cNvGrpSpPr/>
          <p:nvPr/>
        </p:nvGrpSpPr>
        <p:grpSpPr>
          <a:xfrm rot="10800000" flipH="1">
            <a:off x="400172" y="947528"/>
            <a:ext cx="382539" cy="919425"/>
            <a:chOff x="257500" y="825775"/>
            <a:chExt cx="510050" cy="919425"/>
          </a:xfrm>
        </p:grpSpPr>
        <p:sp>
          <p:nvSpPr>
            <p:cNvPr id="450" name="Google Shape;450;p26"/>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1" name="Google Shape;451;p26"/>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2" name="Google Shape;452;p26"/>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3" name="Google Shape;453;p26"/>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4" name="Google Shape;454;p26"/>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5" name="Google Shape;455;p26"/>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6" name="Google Shape;456;p26"/>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7" name="Google Shape;457;p26"/>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8" name="Google Shape;458;p26"/>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59" name="Google Shape;459;p26"/>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0" name="Google Shape;460;p26"/>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1" name="Google Shape;461;p26"/>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2" name="Google Shape;462;p26"/>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3" name="Google Shape;463;p26"/>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4" name="Google Shape;464;p26"/>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5" name="Google Shape;465;p26"/>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6" name="Google Shape;466;p26"/>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67" name="Google Shape;467;p26"/>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grpSp>
        <p:nvGrpSpPr>
          <p:cNvPr id="468" name="Google Shape;468;p26"/>
          <p:cNvGrpSpPr/>
          <p:nvPr/>
        </p:nvGrpSpPr>
        <p:grpSpPr>
          <a:xfrm rot="-5400000" flipH="1">
            <a:off x="5056649" y="4369381"/>
            <a:ext cx="289975" cy="689569"/>
            <a:chOff x="205050" y="142150"/>
            <a:chExt cx="289975" cy="919425"/>
          </a:xfrm>
        </p:grpSpPr>
        <p:sp>
          <p:nvSpPr>
            <p:cNvPr id="469" name="Google Shape;469;p26"/>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0" name="Google Shape;470;p26"/>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1" name="Google Shape;471;p26"/>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2" name="Google Shape;472;p26"/>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3" name="Google Shape;473;p26"/>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4" name="Google Shape;474;p26"/>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5" name="Google Shape;475;p26"/>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6" name="Google Shape;476;p26"/>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7" name="Google Shape;477;p26"/>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8" name="Google Shape;478;p26"/>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79" name="Google Shape;479;p26"/>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80" name="Google Shape;480;p26"/>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7"/>
          <p:cNvSpPr txBox="1">
            <a:spLocks noGrp="1"/>
          </p:cNvSpPr>
          <p:nvPr>
            <p:ph type="body" idx="1"/>
          </p:nvPr>
        </p:nvSpPr>
        <p:spPr>
          <a:xfrm>
            <a:off x="540001" y="1588850"/>
            <a:ext cx="3847275" cy="2398800"/>
          </a:xfrm>
          <a:prstGeom prst="rect">
            <a:avLst/>
          </a:prstGeom>
        </p:spPr>
        <p:txBody>
          <a:bodyPr spcFirstLastPara="1" wrap="square" lIns="91425" tIns="91425" rIns="91425" bIns="91425" anchor="t" anchorCtr="0">
            <a:noAutofit/>
          </a:bodyPr>
          <a:lstStyle>
            <a:lvl1pPr marL="342892" lvl="0" indent="-238119" rtl="0">
              <a:spcBef>
                <a:spcPts val="0"/>
              </a:spcBef>
              <a:spcAft>
                <a:spcPts val="0"/>
              </a:spcAft>
              <a:buClr>
                <a:schemeClr val="dk2"/>
              </a:buClr>
              <a:buSzPts val="1400"/>
              <a:buChar char="●"/>
              <a:defRPr sz="1200"/>
            </a:lvl1pPr>
            <a:lvl2pPr marL="685783" lvl="1" indent="-238119" rtl="0">
              <a:lnSpc>
                <a:spcPct val="115000"/>
              </a:lnSpc>
              <a:spcBef>
                <a:spcPts val="0"/>
              </a:spcBef>
              <a:spcAft>
                <a:spcPts val="0"/>
              </a:spcAft>
              <a:buSzPts val="1400"/>
              <a:buChar char="○"/>
              <a:defRPr/>
            </a:lvl2pPr>
            <a:lvl3pPr marL="1028675" lvl="2" indent="-238119" rtl="0">
              <a:lnSpc>
                <a:spcPct val="115000"/>
              </a:lnSpc>
              <a:spcBef>
                <a:spcPts val="0"/>
              </a:spcBef>
              <a:spcAft>
                <a:spcPts val="0"/>
              </a:spcAft>
              <a:buSzPts val="1400"/>
              <a:buChar char="■"/>
              <a:defRPr/>
            </a:lvl3pPr>
            <a:lvl4pPr marL="1371566" lvl="3" indent="-238119" rtl="0">
              <a:lnSpc>
                <a:spcPct val="115000"/>
              </a:lnSpc>
              <a:spcBef>
                <a:spcPts val="0"/>
              </a:spcBef>
              <a:spcAft>
                <a:spcPts val="0"/>
              </a:spcAft>
              <a:buSzPts val="1400"/>
              <a:buChar char="●"/>
              <a:defRPr/>
            </a:lvl4pPr>
            <a:lvl5pPr marL="1714457" lvl="4" indent="-238119" rtl="0">
              <a:lnSpc>
                <a:spcPct val="115000"/>
              </a:lnSpc>
              <a:spcBef>
                <a:spcPts val="0"/>
              </a:spcBef>
              <a:spcAft>
                <a:spcPts val="0"/>
              </a:spcAft>
              <a:buSzPts val="1400"/>
              <a:buChar char="○"/>
              <a:defRPr/>
            </a:lvl5pPr>
            <a:lvl6pPr marL="2057348" lvl="5" indent="-238119" rtl="0">
              <a:lnSpc>
                <a:spcPct val="115000"/>
              </a:lnSpc>
              <a:spcBef>
                <a:spcPts val="0"/>
              </a:spcBef>
              <a:spcAft>
                <a:spcPts val="0"/>
              </a:spcAft>
              <a:buSzPts val="1400"/>
              <a:buChar char="■"/>
              <a:defRPr/>
            </a:lvl6pPr>
            <a:lvl7pPr marL="2400240" lvl="6" indent="-238119" rtl="0">
              <a:lnSpc>
                <a:spcPct val="115000"/>
              </a:lnSpc>
              <a:spcBef>
                <a:spcPts val="0"/>
              </a:spcBef>
              <a:spcAft>
                <a:spcPts val="0"/>
              </a:spcAft>
              <a:buSzPts val="1400"/>
              <a:buChar char="●"/>
              <a:defRPr/>
            </a:lvl7pPr>
            <a:lvl8pPr marL="2743132" lvl="7" indent="-238119" rtl="0">
              <a:lnSpc>
                <a:spcPct val="115000"/>
              </a:lnSpc>
              <a:spcBef>
                <a:spcPts val="0"/>
              </a:spcBef>
              <a:spcAft>
                <a:spcPts val="0"/>
              </a:spcAft>
              <a:buSzPts val="1400"/>
              <a:buChar char="○"/>
              <a:defRPr/>
            </a:lvl8pPr>
            <a:lvl9pPr marL="3086023" lvl="8" indent="-238119" rtl="0">
              <a:lnSpc>
                <a:spcPct val="115000"/>
              </a:lnSpc>
              <a:spcBef>
                <a:spcPts val="0"/>
              </a:spcBef>
              <a:spcAft>
                <a:spcPts val="0"/>
              </a:spcAft>
              <a:buSzPts val="1400"/>
              <a:buChar char="■"/>
              <a:defRPr/>
            </a:lvl9pPr>
          </a:lstStyle>
          <a:p>
            <a:endParaRPr/>
          </a:p>
        </p:txBody>
      </p:sp>
      <p:sp>
        <p:nvSpPr>
          <p:cNvPr id="98" name="Google Shape;98;p7"/>
          <p:cNvSpPr txBox="1">
            <a:spLocks noGrp="1"/>
          </p:cNvSpPr>
          <p:nvPr>
            <p:ph type="title"/>
          </p:nvPr>
        </p:nvSpPr>
        <p:spPr>
          <a:xfrm>
            <a:off x="540000" y="535000"/>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7"/>
          <p:cNvSpPr/>
          <p:nvPr/>
        </p:nvSpPr>
        <p:spPr>
          <a:xfrm>
            <a:off x="1" y="4666425"/>
            <a:ext cx="1682551" cy="4770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100" name="Google Shape;100;p7"/>
          <p:cNvSpPr/>
          <p:nvPr/>
        </p:nvSpPr>
        <p:spPr>
          <a:xfrm rot="10800000">
            <a:off x="4724850" y="-936711"/>
            <a:ext cx="3025577" cy="1889459"/>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27677" y="1307100"/>
            <a:ext cx="4402575"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500"/>
            </a:lvl1pPr>
            <a:lvl2pPr lvl="1" algn="ctr">
              <a:spcBef>
                <a:spcPts val="0"/>
              </a:spcBef>
              <a:spcAft>
                <a:spcPts val="0"/>
              </a:spcAft>
              <a:buSzPts val="6000"/>
              <a:buNone/>
              <a:defRPr sz="4500"/>
            </a:lvl2pPr>
            <a:lvl3pPr lvl="2" algn="ctr">
              <a:spcBef>
                <a:spcPts val="0"/>
              </a:spcBef>
              <a:spcAft>
                <a:spcPts val="0"/>
              </a:spcAft>
              <a:buSzPts val="6000"/>
              <a:buNone/>
              <a:defRPr sz="4500"/>
            </a:lvl3pPr>
            <a:lvl4pPr lvl="3" algn="ctr">
              <a:spcBef>
                <a:spcPts val="0"/>
              </a:spcBef>
              <a:spcAft>
                <a:spcPts val="0"/>
              </a:spcAft>
              <a:buSzPts val="6000"/>
              <a:buNone/>
              <a:defRPr sz="4500"/>
            </a:lvl4pPr>
            <a:lvl5pPr lvl="4" algn="ctr">
              <a:spcBef>
                <a:spcPts val="0"/>
              </a:spcBef>
              <a:spcAft>
                <a:spcPts val="0"/>
              </a:spcAft>
              <a:buSzPts val="6000"/>
              <a:buNone/>
              <a:defRPr sz="4500"/>
            </a:lvl5pPr>
            <a:lvl6pPr lvl="5" algn="ctr">
              <a:spcBef>
                <a:spcPts val="0"/>
              </a:spcBef>
              <a:spcAft>
                <a:spcPts val="0"/>
              </a:spcAft>
              <a:buSzPts val="6000"/>
              <a:buNone/>
              <a:defRPr sz="4500"/>
            </a:lvl6pPr>
            <a:lvl7pPr lvl="6" algn="ctr">
              <a:spcBef>
                <a:spcPts val="0"/>
              </a:spcBef>
              <a:spcAft>
                <a:spcPts val="0"/>
              </a:spcAft>
              <a:buSzPts val="6000"/>
              <a:buNone/>
              <a:defRPr sz="4500"/>
            </a:lvl7pPr>
            <a:lvl8pPr lvl="7" algn="ctr">
              <a:spcBef>
                <a:spcPts val="0"/>
              </a:spcBef>
              <a:spcAft>
                <a:spcPts val="0"/>
              </a:spcAft>
              <a:buSzPts val="6000"/>
              <a:buNone/>
              <a:defRPr sz="4500"/>
            </a:lvl8pPr>
            <a:lvl9pPr lvl="8" algn="ctr">
              <a:spcBef>
                <a:spcPts val="0"/>
              </a:spcBef>
              <a:spcAft>
                <a:spcPts val="0"/>
              </a:spcAft>
              <a:buSzPts val="6000"/>
              <a:buNone/>
              <a:defRPr sz="4500"/>
            </a:lvl9pPr>
          </a:lstStyle>
          <a:p>
            <a:endParaRPr/>
          </a:p>
        </p:txBody>
      </p:sp>
      <p:sp>
        <p:nvSpPr>
          <p:cNvPr id="103" name="Google Shape;103;p8"/>
          <p:cNvSpPr/>
          <p:nvPr/>
        </p:nvSpPr>
        <p:spPr>
          <a:xfrm>
            <a:off x="-358874" y="3122163"/>
            <a:ext cx="2930411" cy="2972672"/>
          </a:xfrm>
          <a:custGeom>
            <a:avLst/>
            <a:gdLst/>
            <a:ahLst/>
            <a:cxnLst/>
            <a:rect l="l" t="t" r="r" b="b"/>
            <a:pathLst>
              <a:path w="38715" h="29455" extrusionOk="0">
                <a:moveTo>
                  <a:pt x="0" y="1"/>
                </a:moveTo>
                <a:lnTo>
                  <a:pt x="0" y="29455"/>
                </a:lnTo>
                <a:lnTo>
                  <a:pt x="38714" y="29455"/>
                </a:lnTo>
                <a:lnTo>
                  <a:pt x="38714" y="21911"/>
                </a:lnTo>
                <a:cubicBezTo>
                  <a:pt x="37275" y="20375"/>
                  <a:pt x="35392" y="19323"/>
                  <a:pt x="33288" y="19115"/>
                </a:cubicBezTo>
                <a:cubicBezTo>
                  <a:pt x="32962" y="19085"/>
                  <a:pt x="32631" y="19074"/>
                  <a:pt x="32298" y="19074"/>
                </a:cubicBezTo>
                <a:cubicBezTo>
                  <a:pt x="31288" y="19074"/>
                  <a:pt x="30258" y="19177"/>
                  <a:pt x="29257" y="19177"/>
                </a:cubicBezTo>
                <a:cubicBezTo>
                  <a:pt x="28141" y="19177"/>
                  <a:pt x="27063" y="19049"/>
                  <a:pt x="26091" y="18506"/>
                </a:cubicBezTo>
                <a:cubicBezTo>
                  <a:pt x="23461" y="17025"/>
                  <a:pt x="23115" y="13399"/>
                  <a:pt x="21357" y="10935"/>
                </a:cubicBezTo>
                <a:cubicBezTo>
                  <a:pt x="19087" y="7779"/>
                  <a:pt x="14852" y="6949"/>
                  <a:pt x="11143" y="5772"/>
                </a:cubicBezTo>
                <a:cubicBezTo>
                  <a:pt x="7129" y="4499"/>
                  <a:pt x="3350" y="2534"/>
                  <a:pt x="0" y="1"/>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104" name="Google Shape;104;p8"/>
          <p:cNvGrpSpPr/>
          <p:nvPr/>
        </p:nvGrpSpPr>
        <p:grpSpPr>
          <a:xfrm>
            <a:off x="400172" y="3434051"/>
            <a:ext cx="382539" cy="919425"/>
            <a:chOff x="257500" y="825775"/>
            <a:chExt cx="510050" cy="919425"/>
          </a:xfrm>
        </p:grpSpPr>
        <p:sp>
          <p:nvSpPr>
            <p:cNvPr id="105" name="Google Shape;105;p8"/>
            <p:cNvSpPr/>
            <p:nvPr/>
          </p:nvSpPr>
          <p:spPr>
            <a:xfrm>
              <a:off x="697975" y="8257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06" name="Google Shape;106;p8"/>
            <p:cNvSpPr/>
            <p:nvPr/>
          </p:nvSpPr>
          <p:spPr>
            <a:xfrm>
              <a:off x="697975" y="995675"/>
              <a:ext cx="69575" cy="69575"/>
            </a:xfrm>
            <a:custGeom>
              <a:avLst/>
              <a:gdLst/>
              <a:ahLst/>
              <a:cxnLst/>
              <a:rect l="l" t="t" r="r" b="b"/>
              <a:pathLst>
                <a:path w="2783" h="2783" extrusionOk="0">
                  <a:moveTo>
                    <a:pt x="1385" y="1"/>
                  </a:moveTo>
                  <a:cubicBezTo>
                    <a:pt x="624" y="1"/>
                    <a:pt x="1" y="624"/>
                    <a:pt x="1" y="1385"/>
                  </a:cubicBezTo>
                  <a:cubicBezTo>
                    <a:pt x="1" y="2160"/>
                    <a:pt x="624" y="2783"/>
                    <a:pt x="1385" y="2783"/>
                  </a:cubicBezTo>
                  <a:cubicBezTo>
                    <a:pt x="2160" y="2783"/>
                    <a:pt x="2783" y="2160"/>
                    <a:pt x="2783" y="1385"/>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07" name="Google Shape;107;p8"/>
            <p:cNvSpPr/>
            <p:nvPr/>
          </p:nvSpPr>
          <p:spPr>
            <a:xfrm>
              <a:off x="697975" y="1165575"/>
              <a:ext cx="69575" cy="69575"/>
            </a:xfrm>
            <a:custGeom>
              <a:avLst/>
              <a:gdLst/>
              <a:ahLst/>
              <a:cxnLst/>
              <a:rect l="l" t="t" r="r" b="b"/>
              <a:pathLst>
                <a:path w="2783" h="2783" extrusionOk="0">
                  <a:moveTo>
                    <a:pt x="1385" y="1"/>
                  </a:moveTo>
                  <a:cubicBezTo>
                    <a:pt x="624" y="1"/>
                    <a:pt x="1" y="624"/>
                    <a:pt x="1" y="1399"/>
                  </a:cubicBezTo>
                  <a:cubicBezTo>
                    <a:pt x="1" y="2160"/>
                    <a:pt x="624" y="2783"/>
                    <a:pt x="1385" y="2783"/>
                  </a:cubicBezTo>
                  <a:cubicBezTo>
                    <a:pt x="2160" y="2783"/>
                    <a:pt x="2783" y="2160"/>
                    <a:pt x="2783" y="1399"/>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08" name="Google Shape;108;p8"/>
            <p:cNvSpPr/>
            <p:nvPr/>
          </p:nvSpPr>
          <p:spPr>
            <a:xfrm>
              <a:off x="697975" y="1335475"/>
              <a:ext cx="69575" cy="69925"/>
            </a:xfrm>
            <a:custGeom>
              <a:avLst/>
              <a:gdLst/>
              <a:ahLst/>
              <a:cxnLst/>
              <a:rect l="l" t="t" r="r" b="b"/>
              <a:pathLst>
                <a:path w="2783" h="2797" extrusionOk="0">
                  <a:moveTo>
                    <a:pt x="1385" y="1"/>
                  </a:moveTo>
                  <a:cubicBezTo>
                    <a:pt x="624" y="1"/>
                    <a:pt x="1" y="624"/>
                    <a:pt x="1" y="1399"/>
                  </a:cubicBezTo>
                  <a:cubicBezTo>
                    <a:pt x="1" y="2160"/>
                    <a:pt x="624" y="2797"/>
                    <a:pt x="1385" y="2797"/>
                  </a:cubicBezTo>
                  <a:cubicBezTo>
                    <a:pt x="2160" y="2797"/>
                    <a:pt x="2783" y="2160"/>
                    <a:pt x="2783" y="1399"/>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09" name="Google Shape;109;p8"/>
            <p:cNvSpPr/>
            <p:nvPr/>
          </p:nvSpPr>
          <p:spPr>
            <a:xfrm>
              <a:off x="697975" y="15053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0" name="Google Shape;110;p8"/>
            <p:cNvSpPr/>
            <p:nvPr/>
          </p:nvSpPr>
          <p:spPr>
            <a:xfrm>
              <a:off x="697975" y="1675275"/>
              <a:ext cx="69575" cy="69925"/>
            </a:xfrm>
            <a:custGeom>
              <a:avLst/>
              <a:gdLst/>
              <a:ahLst/>
              <a:cxnLst/>
              <a:rect l="l" t="t" r="r" b="b"/>
              <a:pathLst>
                <a:path w="2783" h="2797" extrusionOk="0">
                  <a:moveTo>
                    <a:pt x="1385" y="1"/>
                  </a:moveTo>
                  <a:cubicBezTo>
                    <a:pt x="624" y="1"/>
                    <a:pt x="1" y="624"/>
                    <a:pt x="1" y="1399"/>
                  </a:cubicBezTo>
                  <a:cubicBezTo>
                    <a:pt x="1" y="2174"/>
                    <a:pt x="624" y="2797"/>
                    <a:pt x="1385" y="2797"/>
                  </a:cubicBezTo>
                  <a:cubicBezTo>
                    <a:pt x="2160" y="2797"/>
                    <a:pt x="2783" y="2174"/>
                    <a:pt x="2783" y="1399"/>
                  </a:cubicBezTo>
                  <a:cubicBezTo>
                    <a:pt x="2783" y="624"/>
                    <a:pt x="2160" y="1"/>
                    <a:pt x="1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1" name="Google Shape;111;p8"/>
            <p:cNvSpPr/>
            <p:nvPr/>
          </p:nvSpPr>
          <p:spPr>
            <a:xfrm>
              <a:off x="477575" y="8257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2" name="Google Shape;112;p8"/>
            <p:cNvSpPr/>
            <p:nvPr/>
          </p:nvSpPr>
          <p:spPr>
            <a:xfrm>
              <a:off x="477575" y="995675"/>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3" name="Google Shape;113;p8"/>
            <p:cNvSpPr/>
            <p:nvPr/>
          </p:nvSpPr>
          <p:spPr>
            <a:xfrm>
              <a:off x="477575" y="1165575"/>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4" name="Google Shape;114;p8"/>
            <p:cNvSpPr/>
            <p:nvPr/>
          </p:nvSpPr>
          <p:spPr>
            <a:xfrm>
              <a:off x="477575" y="1335475"/>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5" name="Google Shape;115;p8"/>
            <p:cNvSpPr/>
            <p:nvPr/>
          </p:nvSpPr>
          <p:spPr>
            <a:xfrm>
              <a:off x="477575" y="15053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6" name="Google Shape;116;p8"/>
            <p:cNvSpPr/>
            <p:nvPr/>
          </p:nvSpPr>
          <p:spPr>
            <a:xfrm>
              <a:off x="477575" y="1675275"/>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7" name="Google Shape;117;p8"/>
            <p:cNvSpPr/>
            <p:nvPr/>
          </p:nvSpPr>
          <p:spPr>
            <a:xfrm>
              <a:off x="257500" y="8257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8" name="Google Shape;118;p8"/>
            <p:cNvSpPr/>
            <p:nvPr/>
          </p:nvSpPr>
          <p:spPr>
            <a:xfrm>
              <a:off x="257500" y="995675"/>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19" name="Google Shape;119;p8"/>
            <p:cNvSpPr/>
            <p:nvPr/>
          </p:nvSpPr>
          <p:spPr>
            <a:xfrm>
              <a:off x="257500" y="1165575"/>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20" name="Google Shape;120;p8"/>
            <p:cNvSpPr/>
            <p:nvPr/>
          </p:nvSpPr>
          <p:spPr>
            <a:xfrm>
              <a:off x="257500" y="1335475"/>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21" name="Google Shape;121;p8"/>
            <p:cNvSpPr/>
            <p:nvPr/>
          </p:nvSpPr>
          <p:spPr>
            <a:xfrm>
              <a:off x="257500" y="15053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22" name="Google Shape;122;p8"/>
            <p:cNvSpPr/>
            <p:nvPr/>
          </p:nvSpPr>
          <p:spPr>
            <a:xfrm>
              <a:off x="257500" y="1675275"/>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
        <p:nvSpPr>
          <p:cNvPr id="123" name="Google Shape;123;p8"/>
          <p:cNvSpPr/>
          <p:nvPr/>
        </p:nvSpPr>
        <p:spPr>
          <a:xfrm rot="-10051593">
            <a:off x="4924421" y="-699647"/>
            <a:ext cx="3447251" cy="2152791"/>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sp>
        <p:nvSpPr>
          <p:cNvPr id="162" name="Google Shape;162;p10"/>
          <p:cNvSpPr>
            <a:spLocks noGrp="1"/>
          </p:cNvSpPr>
          <p:nvPr>
            <p:ph type="pic" idx="2"/>
          </p:nvPr>
        </p:nvSpPr>
        <p:spPr>
          <a:xfrm>
            <a:off x="0" y="-1300"/>
            <a:ext cx="6863851" cy="5143500"/>
          </a:xfrm>
          <a:prstGeom prst="rect">
            <a:avLst/>
          </a:prstGeom>
          <a:noFill/>
          <a:ln>
            <a:noFill/>
          </a:ln>
        </p:spPr>
      </p:sp>
      <p:sp>
        <p:nvSpPr>
          <p:cNvPr id="163" name="Google Shape;163;p10"/>
          <p:cNvSpPr txBox="1">
            <a:spLocks noGrp="1"/>
          </p:cNvSpPr>
          <p:nvPr>
            <p:ph type="title"/>
          </p:nvPr>
        </p:nvSpPr>
        <p:spPr>
          <a:xfrm>
            <a:off x="540000" y="535000"/>
            <a:ext cx="5778000" cy="6165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4"/>
        <p:cNvGrpSpPr/>
        <p:nvPr/>
      </p:nvGrpSpPr>
      <p:grpSpPr>
        <a:xfrm>
          <a:off x="0" y="0"/>
          <a:ext cx="0" cy="0"/>
          <a:chOff x="0" y="0"/>
          <a:chExt cx="0" cy="0"/>
        </a:xfrm>
      </p:grpSpPr>
      <p:sp>
        <p:nvSpPr>
          <p:cNvPr id="165" name="Google Shape;165;p11"/>
          <p:cNvSpPr txBox="1">
            <a:spLocks noGrp="1"/>
          </p:cNvSpPr>
          <p:nvPr>
            <p:ph type="title" hasCustomPrompt="1"/>
          </p:nvPr>
        </p:nvSpPr>
        <p:spPr>
          <a:xfrm>
            <a:off x="1479526" y="1603600"/>
            <a:ext cx="3899025" cy="15111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7200"/>
            </a:lvl2pPr>
            <a:lvl3pPr lvl="2" algn="ctr">
              <a:spcBef>
                <a:spcPts val="0"/>
              </a:spcBef>
              <a:spcAft>
                <a:spcPts val="0"/>
              </a:spcAft>
              <a:buSzPts val="9600"/>
              <a:buNone/>
              <a:defRPr sz="7200"/>
            </a:lvl3pPr>
            <a:lvl4pPr lvl="3" algn="ctr">
              <a:spcBef>
                <a:spcPts val="0"/>
              </a:spcBef>
              <a:spcAft>
                <a:spcPts val="0"/>
              </a:spcAft>
              <a:buSzPts val="9600"/>
              <a:buNone/>
              <a:defRPr sz="7200"/>
            </a:lvl4pPr>
            <a:lvl5pPr lvl="4" algn="ctr">
              <a:spcBef>
                <a:spcPts val="0"/>
              </a:spcBef>
              <a:spcAft>
                <a:spcPts val="0"/>
              </a:spcAft>
              <a:buSzPts val="9600"/>
              <a:buNone/>
              <a:defRPr sz="7200"/>
            </a:lvl5pPr>
            <a:lvl6pPr lvl="5" algn="ctr">
              <a:spcBef>
                <a:spcPts val="0"/>
              </a:spcBef>
              <a:spcAft>
                <a:spcPts val="0"/>
              </a:spcAft>
              <a:buSzPts val="9600"/>
              <a:buNone/>
              <a:defRPr sz="7200"/>
            </a:lvl6pPr>
            <a:lvl7pPr lvl="6" algn="ctr">
              <a:spcBef>
                <a:spcPts val="0"/>
              </a:spcBef>
              <a:spcAft>
                <a:spcPts val="0"/>
              </a:spcAft>
              <a:buSzPts val="9600"/>
              <a:buNone/>
              <a:defRPr sz="7200"/>
            </a:lvl7pPr>
            <a:lvl8pPr lvl="7" algn="ctr">
              <a:spcBef>
                <a:spcPts val="0"/>
              </a:spcBef>
              <a:spcAft>
                <a:spcPts val="0"/>
              </a:spcAft>
              <a:buSzPts val="9600"/>
              <a:buNone/>
              <a:defRPr sz="7200"/>
            </a:lvl8pPr>
            <a:lvl9pPr lvl="8" algn="ctr">
              <a:spcBef>
                <a:spcPts val="0"/>
              </a:spcBef>
              <a:spcAft>
                <a:spcPts val="0"/>
              </a:spcAft>
              <a:buSzPts val="9600"/>
              <a:buNone/>
              <a:defRPr sz="7200"/>
            </a:lvl9pPr>
          </a:lstStyle>
          <a:p>
            <a:r>
              <a:t>xx%</a:t>
            </a:r>
          </a:p>
        </p:txBody>
      </p:sp>
      <p:sp>
        <p:nvSpPr>
          <p:cNvPr id="166" name="Google Shape;166;p11"/>
          <p:cNvSpPr txBox="1">
            <a:spLocks noGrp="1"/>
          </p:cNvSpPr>
          <p:nvPr>
            <p:ph type="subTitle" idx="1"/>
          </p:nvPr>
        </p:nvSpPr>
        <p:spPr>
          <a:xfrm>
            <a:off x="1479489" y="3229300"/>
            <a:ext cx="3899025" cy="4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350"/>
            </a:lvl1pPr>
            <a:lvl2pPr lvl="1" algn="ctr" rtl="0">
              <a:lnSpc>
                <a:spcPct val="100000"/>
              </a:lnSpc>
              <a:spcBef>
                <a:spcPts val="0"/>
              </a:spcBef>
              <a:spcAft>
                <a:spcPts val="0"/>
              </a:spcAft>
              <a:buSzPts val="1600"/>
              <a:buNone/>
              <a:defRPr sz="1200"/>
            </a:lvl2pPr>
            <a:lvl3pPr lvl="2" algn="ctr" rtl="0">
              <a:lnSpc>
                <a:spcPct val="100000"/>
              </a:lnSpc>
              <a:spcBef>
                <a:spcPts val="0"/>
              </a:spcBef>
              <a:spcAft>
                <a:spcPts val="0"/>
              </a:spcAft>
              <a:buSzPts val="1600"/>
              <a:buNone/>
              <a:defRPr sz="1200"/>
            </a:lvl3pPr>
            <a:lvl4pPr lvl="3" algn="ctr" rtl="0">
              <a:lnSpc>
                <a:spcPct val="100000"/>
              </a:lnSpc>
              <a:spcBef>
                <a:spcPts val="0"/>
              </a:spcBef>
              <a:spcAft>
                <a:spcPts val="0"/>
              </a:spcAft>
              <a:buSzPts val="1600"/>
              <a:buNone/>
              <a:defRPr sz="1200"/>
            </a:lvl4pPr>
            <a:lvl5pPr lvl="4" algn="ctr" rtl="0">
              <a:lnSpc>
                <a:spcPct val="100000"/>
              </a:lnSpc>
              <a:spcBef>
                <a:spcPts val="0"/>
              </a:spcBef>
              <a:spcAft>
                <a:spcPts val="0"/>
              </a:spcAft>
              <a:buSzPts val="1600"/>
              <a:buNone/>
              <a:defRPr sz="1200"/>
            </a:lvl5pPr>
            <a:lvl6pPr lvl="5" algn="ctr" rtl="0">
              <a:lnSpc>
                <a:spcPct val="100000"/>
              </a:lnSpc>
              <a:spcBef>
                <a:spcPts val="0"/>
              </a:spcBef>
              <a:spcAft>
                <a:spcPts val="0"/>
              </a:spcAft>
              <a:buSzPts val="1600"/>
              <a:buNone/>
              <a:defRPr sz="1200"/>
            </a:lvl6pPr>
            <a:lvl7pPr lvl="6" algn="ctr" rtl="0">
              <a:lnSpc>
                <a:spcPct val="100000"/>
              </a:lnSpc>
              <a:spcBef>
                <a:spcPts val="0"/>
              </a:spcBef>
              <a:spcAft>
                <a:spcPts val="0"/>
              </a:spcAft>
              <a:buSzPts val="1600"/>
              <a:buNone/>
              <a:defRPr sz="1200"/>
            </a:lvl7pPr>
            <a:lvl8pPr lvl="7" algn="ctr" rtl="0">
              <a:lnSpc>
                <a:spcPct val="100000"/>
              </a:lnSpc>
              <a:spcBef>
                <a:spcPts val="0"/>
              </a:spcBef>
              <a:spcAft>
                <a:spcPts val="0"/>
              </a:spcAft>
              <a:buSzPts val="1600"/>
              <a:buNone/>
              <a:defRPr sz="1200"/>
            </a:lvl8pPr>
            <a:lvl9pPr lvl="8" algn="ctr" rtl="0">
              <a:lnSpc>
                <a:spcPct val="100000"/>
              </a:lnSpc>
              <a:spcBef>
                <a:spcPts val="0"/>
              </a:spcBef>
              <a:spcAft>
                <a:spcPts val="0"/>
              </a:spcAft>
              <a:buSzPts val="1600"/>
              <a:buNone/>
              <a:defRPr sz="1200"/>
            </a:lvl9pPr>
          </a:lstStyle>
          <a:p>
            <a:endParaRPr/>
          </a:p>
        </p:txBody>
      </p:sp>
      <p:sp>
        <p:nvSpPr>
          <p:cNvPr id="167" name="Google Shape;167;p11"/>
          <p:cNvSpPr/>
          <p:nvPr/>
        </p:nvSpPr>
        <p:spPr>
          <a:xfrm rot="10800000">
            <a:off x="-824444" y="-1437382"/>
            <a:ext cx="3225119" cy="3387308"/>
          </a:xfrm>
          <a:custGeom>
            <a:avLst/>
            <a:gdLst/>
            <a:ahLst/>
            <a:cxnLst/>
            <a:rect l="l" t="t" r="r" b="b"/>
            <a:pathLst>
              <a:path w="38714" h="30495" extrusionOk="0">
                <a:moveTo>
                  <a:pt x="36498" y="1"/>
                </a:moveTo>
                <a:cubicBezTo>
                  <a:pt x="35706" y="1"/>
                  <a:pt x="34913" y="29"/>
                  <a:pt x="34119" y="86"/>
                </a:cubicBezTo>
                <a:cubicBezTo>
                  <a:pt x="29164" y="460"/>
                  <a:pt x="24125" y="2273"/>
                  <a:pt x="20845" y="6010"/>
                </a:cubicBezTo>
                <a:cubicBezTo>
                  <a:pt x="17911" y="9346"/>
                  <a:pt x="16457" y="14093"/>
                  <a:pt x="12623" y="16363"/>
                </a:cubicBezTo>
                <a:cubicBezTo>
                  <a:pt x="10690" y="17512"/>
                  <a:pt x="8519" y="17820"/>
                  <a:pt x="6256" y="17820"/>
                </a:cubicBezTo>
                <a:cubicBezTo>
                  <a:pt x="4211" y="17820"/>
                  <a:pt x="2090" y="17568"/>
                  <a:pt x="0" y="17456"/>
                </a:cubicBezTo>
                <a:lnTo>
                  <a:pt x="0" y="30495"/>
                </a:lnTo>
                <a:lnTo>
                  <a:pt x="38714" y="30495"/>
                </a:lnTo>
                <a:lnTo>
                  <a:pt x="38714" y="72"/>
                </a:lnTo>
                <a:cubicBezTo>
                  <a:pt x="37978" y="25"/>
                  <a:pt x="37239" y="1"/>
                  <a:pt x="36498" y="1"/>
                </a:cubicBezTo>
                <a:close/>
              </a:path>
            </a:pathLst>
          </a:custGeom>
          <a:solidFill>
            <a:schemeClr val="accent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168" name="Google Shape;168;p11"/>
          <p:cNvSpPr/>
          <p:nvPr/>
        </p:nvSpPr>
        <p:spPr>
          <a:xfrm flipH="1">
            <a:off x="3510010" y="3983504"/>
            <a:ext cx="4293519" cy="2681281"/>
          </a:xfrm>
          <a:custGeom>
            <a:avLst/>
            <a:gdLst/>
            <a:ahLst/>
            <a:cxnLst/>
            <a:rect l="l" t="t" r="r" b="b"/>
            <a:pathLst>
              <a:path w="38715" h="18133" extrusionOk="0">
                <a:moveTo>
                  <a:pt x="1" y="1"/>
                </a:moveTo>
                <a:lnTo>
                  <a:pt x="1" y="18133"/>
                </a:lnTo>
                <a:lnTo>
                  <a:pt x="38714" y="18133"/>
                </a:lnTo>
                <a:lnTo>
                  <a:pt x="38714" y="9164"/>
                </a:lnTo>
                <a:cubicBezTo>
                  <a:pt x="35171" y="4942"/>
                  <a:pt x="29801" y="2229"/>
                  <a:pt x="24292" y="2229"/>
                </a:cubicBezTo>
                <a:cubicBezTo>
                  <a:pt x="20015" y="2229"/>
                  <a:pt x="15863" y="3766"/>
                  <a:pt x="11586" y="3849"/>
                </a:cubicBezTo>
                <a:cubicBezTo>
                  <a:pt x="11456" y="3852"/>
                  <a:pt x="11327" y="3853"/>
                  <a:pt x="11198" y="3853"/>
                </a:cubicBezTo>
                <a:cubicBezTo>
                  <a:pt x="7178" y="3853"/>
                  <a:pt x="3219" y="2401"/>
                  <a:pt x="1"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169" name="Google Shape;169;p11"/>
          <p:cNvSpPr/>
          <p:nvPr/>
        </p:nvSpPr>
        <p:spPr>
          <a:xfrm flipH="1">
            <a:off x="-75" y="4447450"/>
            <a:ext cx="1321875" cy="345300"/>
          </a:xfrm>
          <a:prstGeom prst="rect">
            <a:avLst/>
          </a:pr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170" name="Google Shape;170;p11"/>
          <p:cNvSpPr/>
          <p:nvPr/>
        </p:nvSpPr>
        <p:spPr>
          <a:xfrm rot="-5400000" flipH="1">
            <a:off x="5665931" y="618113"/>
            <a:ext cx="1825800" cy="567675"/>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72"/>
        <p:cNvGrpSpPr/>
        <p:nvPr/>
      </p:nvGrpSpPr>
      <p:grpSpPr>
        <a:xfrm>
          <a:off x="0" y="0"/>
          <a:ext cx="0" cy="0"/>
          <a:chOff x="0" y="0"/>
          <a:chExt cx="0" cy="0"/>
        </a:xfrm>
      </p:grpSpPr>
      <p:sp>
        <p:nvSpPr>
          <p:cNvPr id="173" name="Google Shape;173;p13"/>
          <p:cNvSpPr txBox="1">
            <a:spLocks noGrp="1"/>
          </p:cNvSpPr>
          <p:nvPr>
            <p:ph type="title" hasCustomPrompt="1"/>
          </p:nvPr>
        </p:nvSpPr>
        <p:spPr>
          <a:xfrm>
            <a:off x="620467" y="1490100"/>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74" name="Google Shape;174;p13"/>
          <p:cNvSpPr txBox="1">
            <a:spLocks noGrp="1"/>
          </p:cNvSpPr>
          <p:nvPr>
            <p:ph type="subTitle" idx="1"/>
          </p:nvPr>
        </p:nvSpPr>
        <p:spPr>
          <a:xfrm>
            <a:off x="1122301" y="1638134"/>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2"/>
          </p:nvPr>
        </p:nvSpPr>
        <p:spPr>
          <a:xfrm>
            <a:off x="540000" y="535000"/>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3"/>
          <p:cNvSpPr txBox="1">
            <a:spLocks noGrp="1"/>
          </p:cNvSpPr>
          <p:nvPr>
            <p:ph type="subTitle" idx="3"/>
          </p:nvPr>
        </p:nvSpPr>
        <p:spPr>
          <a:xfrm>
            <a:off x="1122301" y="1423750"/>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77" name="Google Shape;177;p13"/>
          <p:cNvSpPr txBox="1">
            <a:spLocks noGrp="1"/>
          </p:cNvSpPr>
          <p:nvPr>
            <p:ph type="title" idx="4" hasCustomPrompt="1"/>
          </p:nvPr>
        </p:nvSpPr>
        <p:spPr>
          <a:xfrm>
            <a:off x="620467" y="2586925"/>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78" name="Google Shape;178;p13"/>
          <p:cNvSpPr txBox="1">
            <a:spLocks noGrp="1"/>
          </p:cNvSpPr>
          <p:nvPr>
            <p:ph type="subTitle" idx="5"/>
          </p:nvPr>
        </p:nvSpPr>
        <p:spPr>
          <a:xfrm>
            <a:off x="1122301" y="2738942"/>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subTitle" idx="6"/>
          </p:nvPr>
        </p:nvSpPr>
        <p:spPr>
          <a:xfrm>
            <a:off x="1122301" y="2524558"/>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80" name="Google Shape;180;p13"/>
          <p:cNvSpPr txBox="1">
            <a:spLocks noGrp="1"/>
          </p:cNvSpPr>
          <p:nvPr>
            <p:ph type="title" idx="7" hasCustomPrompt="1"/>
          </p:nvPr>
        </p:nvSpPr>
        <p:spPr>
          <a:xfrm>
            <a:off x="620467" y="3686975"/>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81" name="Google Shape;181;p13"/>
          <p:cNvSpPr txBox="1">
            <a:spLocks noGrp="1"/>
          </p:cNvSpPr>
          <p:nvPr>
            <p:ph type="subTitle" idx="8"/>
          </p:nvPr>
        </p:nvSpPr>
        <p:spPr>
          <a:xfrm>
            <a:off x="1122301" y="3839750"/>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2" name="Google Shape;182;p13"/>
          <p:cNvSpPr txBox="1">
            <a:spLocks noGrp="1"/>
          </p:cNvSpPr>
          <p:nvPr>
            <p:ph type="subTitle" idx="9"/>
          </p:nvPr>
        </p:nvSpPr>
        <p:spPr>
          <a:xfrm>
            <a:off x="1122301" y="36253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83" name="Google Shape;183;p13"/>
          <p:cNvSpPr txBox="1">
            <a:spLocks noGrp="1"/>
          </p:cNvSpPr>
          <p:nvPr>
            <p:ph type="title" idx="13" hasCustomPrompt="1"/>
          </p:nvPr>
        </p:nvSpPr>
        <p:spPr>
          <a:xfrm>
            <a:off x="3609928" y="1490100"/>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84" name="Google Shape;184;p13"/>
          <p:cNvSpPr txBox="1">
            <a:spLocks noGrp="1"/>
          </p:cNvSpPr>
          <p:nvPr>
            <p:ph type="subTitle" idx="14"/>
          </p:nvPr>
        </p:nvSpPr>
        <p:spPr>
          <a:xfrm>
            <a:off x="4111764" y="1638134"/>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5" name="Google Shape;185;p13"/>
          <p:cNvSpPr txBox="1">
            <a:spLocks noGrp="1"/>
          </p:cNvSpPr>
          <p:nvPr>
            <p:ph type="subTitle" idx="15"/>
          </p:nvPr>
        </p:nvSpPr>
        <p:spPr>
          <a:xfrm>
            <a:off x="4111764" y="1423750"/>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86" name="Google Shape;186;p13"/>
          <p:cNvSpPr txBox="1">
            <a:spLocks noGrp="1"/>
          </p:cNvSpPr>
          <p:nvPr>
            <p:ph type="title" idx="16" hasCustomPrompt="1"/>
          </p:nvPr>
        </p:nvSpPr>
        <p:spPr>
          <a:xfrm>
            <a:off x="3609928" y="2586925"/>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87" name="Google Shape;187;p13"/>
          <p:cNvSpPr txBox="1">
            <a:spLocks noGrp="1"/>
          </p:cNvSpPr>
          <p:nvPr>
            <p:ph type="subTitle" idx="17"/>
          </p:nvPr>
        </p:nvSpPr>
        <p:spPr>
          <a:xfrm>
            <a:off x="4111764" y="2738942"/>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8" name="Google Shape;188;p13"/>
          <p:cNvSpPr txBox="1">
            <a:spLocks noGrp="1"/>
          </p:cNvSpPr>
          <p:nvPr>
            <p:ph type="subTitle" idx="18"/>
          </p:nvPr>
        </p:nvSpPr>
        <p:spPr>
          <a:xfrm>
            <a:off x="4111764" y="2524558"/>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89" name="Google Shape;189;p13"/>
          <p:cNvSpPr txBox="1">
            <a:spLocks noGrp="1"/>
          </p:cNvSpPr>
          <p:nvPr>
            <p:ph type="title" idx="19" hasCustomPrompt="1"/>
          </p:nvPr>
        </p:nvSpPr>
        <p:spPr>
          <a:xfrm>
            <a:off x="3609928" y="3686975"/>
            <a:ext cx="447975"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250"/>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190" name="Google Shape;190;p13"/>
          <p:cNvSpPr txBox="1">
            <a:spLocks noGrp="1"/>
          </p:cNvSpPr>
          <p:nvPr>
            <p:ph type="subTitle" idx="20"/>
          </p:nvPr>
        </p:nvSpPr>
        <p:spPr>
          <a:xfrm>
            <a:off x="4111764" y="3839750"/>
            <a:ext cx="1813275"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5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subTitle" idx="21"/>
          </p:nvPr>
        </p:nvSpPr>
        <p:spPr>
          <a:xfrm>
            <a:off x="4111764" y="3625366"/>
            <a:ext cx="1813275" cy="36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5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1800">
                <a:solidFill>
                  <a:schemeClr val="dk1"/>
                </a:solidFill>
                <a:latin typeface="Bebas Neue"/>
                <a:ea typeface="Bebas Neue"/>
                <a:cs typeface="Bebas Neue"/>
                <a:sym typeface="Bebas Neue"/>
              </a:defRPr>
            </a:lvl9pPr>
          </a:lstStyle>
          <a:p>
            <a:endParaRPr/>
          </a:p>
        </p:txBody>
      </p:sp>
      <p:sp>
        <p:nvSpPr>
          <p:cNvPr id="192" name="Google Shape;192;p13"/>
          <p:cNvSpPr/>
          <p:nvPr/>
        </p:nvSpPr>
        <p:spPr>
          <a:xfrm rot="-1443">
            <a:off x="1" y="447"/>
            <a:ext cx="1607625" cy="2745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sp>
        <p:nvSpPr>
          <p:cNvPr id="193" name="Google Shape;193;p13"/>
          <p:cNvSpPr/>
          <p:nvPr/>
        </p:nvSpPr>
        <p:spPr>
          <a:xfrm>
            <a:off x="-312920" y="3785152"/>
            <a:ext cx="3344951" cy="3175123"/>
          </a:xfrm>
          <a:custGeom>
            <a:avLst/>
            <a:gdLst/>
            <a:ahLst/>
            <a:cxnLst/>
            <a:rect l="l" t="t" r="r" b="b"/>
            <a:pathLst>
              <a:path w="38729" h="27572" extrusionOk="0">
                <a:moveTo>
                  <a:pt x="1" y="0"/>
                </a:moveTo>
                <a:lnTo>
                  <a:pt x="1" y="27572"/>
                </a:lnTo>
                <a:lnTo>
                  <a:pt x="38728" y="27572"/>
                </a:lnTo>
                <a:lnTo>
                  <a:pt x="38728" y="11917"/>
                </a:lnTo>
                <a:cubicBezTo>
                  <a:pt x="35988" y="10519"/>
                  <a:pt x="32763" y="9813"/>
                  <a:pt x="29690" y="9606"/>
                </a:cubicBezTo>
                <a:cubicBezTo>
                  <a:pt x="28304" y="9510"/>
                  <a:pt x="26910" y="9487"/>
                  <a:pt x="25514" y="9487"/>
                </a:cubicBezTo>
                <a:cubicBezTo>
                  <a:pt x="24169" y="9487"/>
                  <a:pt x="22822" y="9509"/>
                  <a:pt x="21479" y="9509"/>
                </a:cubicBezTo>
                <a:cubicBezTo>
                  <a:pt x="18356" y="9509"/>
                  <a:pt x="15253" y="9391"/>
                  <a:pt x="12236" y="8609"/>
                </a:cubicBezTo>
                <a:cubicBezTo>
                  <a:pt x="7309" y="7336"/>
                  <a:pt x="2963" y="4152"/>
                  <a:pt x="1" y="0"/>
                </a:cubicBezTo>
                <a:close/>
              </a:path>
            </a:pathLst>
          </a:custGeom>
          <a:solidFill>
            <a:schemeClr val="accent1"/>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194" name="Google Shape;194;p13"/>
          <p:cNvGrpSpPr/>
          <p:nvPr/>
        </p:nvGrpSpPr>
        <p:grpSpPr>
          <a:xfrm rot="-5400000">
            <a:off x="367557" y="4750880"/>
            <a:ext cx="69900" cy="434719"/>
            <a:chOff x="8904375" y="2444650"/>
            <a:chExt cx="69900" cy="579625"/>
          </a:xfrm>
        </p:grpSpPr>
        <p:sp>
          <p:nvSpPr>
            <p:cNvPr id="195" name="Google Shape;195;p13"/>
            <p:cNvSpPr/>
            <p:nvPr/>
          </p:nvSpPr>
          <p:spPr>
            <a:xfrm>
              <a:off x="8904375" y="24446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96" name="Google Shape;196;p13"/>
            <p:cNvSpPr/>
            <p:nvPr/>
          </p:nvSpPr>
          <p:spPr>
            <a:xfrm>
              <a:off x="8904375" y="26145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97" name="Google Shape;197;p13"/>
            <p:cNvSpPr/>
            <p:nvPr/>
          </p:nvSpPr>
          <p:spPr>
            <a:xfrm>
              <a:off x="8904375" y="27844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198" name="Google Shape;198;p13"/>
            <p:cNvSpPr/>
            <p:nvPr/>
          </p:nvSpPr>
          <p:spPr>
            <a:xfrm>
              <a:off x="8904375" y="29543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822076" y="3307775"/>
            <a:ext cx="3890925" cy="510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1500"/>
            </a:lvl1pPr>
            <a:lvl2pPr lvl="1" algn="ctr" rtl="0">
              <a:spcBef>
                <a:spcPts val="0"/>
              </a:spcBef>
              <a:spcAft>
                <a:spcPts val="0"/>
              </a:spcAft>
              <a:buSzPts val="3000"/>
              <a:buNone/>
              <a:defRPr sz="2250"/>
            </a:lvl2pPr>
            <a:lvl3pPr lvl="2" algn="ctr" rtl="0">
              <a:spcBef>
                <a:spcPts val="0"/>
              </a:spcBef>
              <a:spcAft>
                <a:spcPts val="0"/>
              </a:spcAft>
              <a:buSzPts val="3000"/>
              <a:buNone/>
              <a:defRPr sz="2250"/>
            </a:lvl3pPr>
            <a:lvl4pPr lvl="3" algn="ctr" rtl="0">
              <a:spcBef>
                <a:spcPts val="0"/>
              </a:spcBef>
              <a:spcAft>
                <a:spcPts val="0"/>
              </a:spcAft>
              <a:buSzPts val="3000"/>
              <a:buNone/>
              <a:defRPr sz="2250"/>
            </a:lvl4pPr>
            <a:lvl5pPr lvl="4" algn="ctr" rtl="0">
              <a:spcBef>
                <a:spcPts val="0"/>
              </a:spcBef>
              <a:spcAft>
                <a:spcPts val="0"/>
              </a:spcAft>
              <a:buSzPts val="3000"/>
              <a:buNone/>
              <a:defRPr sz="2250"/>
            </a:lvl5pPr>
            <a:lvl6pPr lvl="5" algn="ctr" rtl="0">
              <a:spcBef>
                <a:spcPts val="0"/>
              </a:spcBef>
              <a:spcAft>
                <a:spcPts val="0"/>
              </a:spcAft>
              <a:buSzPts val="3000"/>
              <a:buNone/>
              <a:defRPr sz="2250"/>
            </a:lvl6pPr>
            <a:lvl7pPr lvl="6" algn="ctr" rtl="0">
              <a:spcBef>
                <a:spcPts val="0"/>
              </a:spcBef>
              <a:spcAft>
                <a:spcPts val="0"/>
              </a:spcAft>
              <a:buSzPts val="3000"/>
              <a:buNone/>
              <a:defRPr sz="2250"/>
            </a:lvl7pPr>
            <a:lvl8pPr lvl="7" algn="ctr" rtl="0">
              <a:spcBef>
                <a:spcPts val="0"/>
              </a:spcBef>
              <a:spcAft>
                <a:spcPts val="0"/>
              </a:spcAft>
              <a:buSzPts val="3000"/>
              <a:buNone/>
              <a:defRPr sz="2250"/>
            </a:lvl8pPr>
            <a:lvl9pPr lvl="8" algn="ctr" rtl="0">
              <a:spcBef>
                <a:spcPts val="0"/>
              </a:spcBef>
              <a:spcAft>
                <a:spcPts val="0"/>
              </a:spcAft>
              <a:buSzPts val="3000"/>
              <a:buNone/>
              <a:defRPr sz="2250"/>
            </a:lvl9pPr>
          </a:lstStyle>
          <a:p>
            <a:endParaRPr/>
          </a:p>
        </p:txBody>
      </p:sp>
      <p:sp>
        <p:nvSpPr>
          <p:cNvPr id="201" name="Google Shape;201;p14"/>
          <p:cNvSpPr txBox="1">
            <a:spLocks noGrp="1"/>
          </p:cNvSpPr>
          <p:nvPr>
            <p:ph type="subTitle" idx="1"/>
          </p:nvPr>
        </p:nvSpPr>
        <p:spPr>
          <a:xfrm>
            <a:off x="822076" y="1087537"/>
            <a:ext cx="3890925" cy="206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250"/>
            </a:lvl1pPr>
            <a:lvl2pPr lvl="1" algn="ctr" rtl="0">
              <a:lnSpc>
                <a:spcPct val="100000"/>
              </a:lnSpc>
              <a:spcBef>
                <a:spcPts val="0"/>
              </a:spcBef>
              <a:spcAft>
                <a:spcPts val="0"/>
              </a:spcAft>
              <a:buSzPts val="2500"/>
              <a:buNone/>
              <a:defRPr sz="1875"/>
            </a:lvl2pPr>
            <a:lvl3pPr lvl="2" algn="ctr" rtl="0">
              <a:lnSpc>
                <a:spcPct val="100000"/>
              </a:lnSpc>
              <a:spcBef>
                <a:spcPts val="0"/>
              </a:spcBef>
              <a:spcAft>
                <a:spcPts val="0"/>
              </a:spcAft>
              <a:buSzPts val="2500"/>
              <a:buNone/>
              <a:defRPr sz="1875"/>
            </a:lvl3pPr>
            <a:lvl4pPr lvl="3" algn="ctr" rtl="0">
              <a:lnSpc>
                <a:spcPct val="100000"/>
              </a:lnSpc>
              <a:spcBef>
                <a:spcPts val="0"/>
              </a:spcBef>
              <a:spcAft>
                <a:spcPts val="0"/>
              </a:spcAft>
              <a:buSzPts val="2500"/>
              <a:buNone/>
              <a:defRPr sz="1875"/>
            </a:lvl4pPr>
            <a:lvl5pPr lvl="4" algn="ctr" rtl="0">
              <a:lnSpc>
                <a:spcPct val="100000"/>
              </a:lnSpc>
              <a:spcBef>
                <a:spcPts val="0"/>
              </a:spcBef>
              <a:spcAft>
                <a:spcPts val="0"/>
              </a:spcAft>
              <a:buSzPts val="2500"/>
              <a:buNone/>
              <a:defRPr sz="1875"/>
            </a:lvl5pPr>
            <a:lvl6pPr lvl="5" algn="ctr" rtl="0">
              <a:lnSpc>
                <a:spcPct val="100000"/>
              </a:lnSpc>
              <a:spcBef>
                <a:spcPts val="0"/>
              </a:spcBef>
              <a:spcAft>
                <a:spcPts val="0"/>
              </a:spcAft>
              <a:buSzPts val="2500"/>
              <a:buNone/>
              <a:defRPr sz="1875"/>
            </a:lvl6pPr>
            <a:lvl7pPr lvl="6" algn="ctr" rtl="0">
              <a:lnSpc>
                <a:spcPct val="100000"/>
              </a:lnSpc>
              <a:spcBef>
                <a:spcPts val="0"/>
              </a:spcBef>
              <a:spcAft>
                <a:spcPts val="0"/>
              </a:spcAft>
              <a:buSzPts val="2500"/>
              <a:buNone/>
              <a:defRPr sz="1875"/>
            </a:lvl7pPr>
            <a:lvl8pPr lvl="7" algn="ctr" rtl="0">
              <a:lnSpc>
                <a:spcPct val="100000"/>
              </a:lnSpc>
              <a:spcBef>
                <a:spcPts val="0"/>
              </a:spcBef>
              <a:spcAft>
                <a:spcPts val="0"/>
              </a:spcAft>
              <a:buSzPts val="2500"/>
              <a:buNone/>
              <a:defRPr sz="1875"/>
            </a:lvl8pPr>
            <a:lvl9pPr lvl="8" algn="ctr" rtl="0">
              <a:lnSpc>
                <a:spcPct val="100000"/>
              </a:lnSpc>
              <a:spcBef>
                <a:spcPts val="0"/>
              </a:spcBef>
              <a:spcAft>
                <a:spcPts val="0"/>
              </a:spcAft>
              <a:buSzPts val="2500"/>
              <a:buNone/>
              <a:defRPr sz="1875"/>
            </a:lvl9pPr>
          </a:lstStyle>
          <a:p>
            <a:endParaRPr/>
          </a:p>
        </p:txBody>
      </p:sp>
      <p:sp>
        <p:nvSpPr>
          <p:cNvPr id="202" name="Google Shape;202;p14"/>
          <p:cNvSpPr/>
          <p:nvPr/>
        </p:nvSpPr>
        <p:spPr>
          <a:xfrm rot="10800000" flipH="1">
            <a:off x="-308784" y="-1680892"/>
            <a:ext cx="2977232" cy="3020168"/>
          </a:xfrm>
          <a:custGeom>
            <a:avLst/>
            <a:gdLst/>
            <a:ahLst/>
            <a:cxnLst/>
            <a:rect l="l" t="t" r="r" b="b"/>
            <a:pathLst>
              <a:path w="38715" h="29455" extrusionOk="0">
                <a:moveTo>
                  <a:pt x="0" y="1"/>
                </a:moveTo>
                <a:lnTo>
                  <a:pt x="0" y="29455"/>
                </a:lnTo>
                <a:lnTo>
                  <a:pt x="38714" y="29455"/>
                </a:lnTo>
                <a:lnTo>
                  <a:pt x="38714" y="21911"/>
                </a:lnTo>
                <a:cubicBezTo>
                  <a:pt x="37275" y="20375"/>
                  <a:pt x="35392" y="19323"/>
                  <a:pt x="33288" y="19115"/>
                </a:cubicBezTo>
                <a:cubicBezTo>
                  <a:pt x="32962" y="19085"/>
                  <a:pt x="32631" y="19074"/>
                  <a:pt x="32298" y="19074"/>
                </a:cubicBezTo>
                <a:cubicBezTo>
                  <a:pt x="31288" y="19074"/>
                  <a:pt x="30258" y="19177"/>
                  <a:pt x="29257" y="19177"/>
                </a:cubicBezTo>
                <a:cubicBezTo>
                  <a:pt x="28141" y="19177"/>
                  <a:pt x="27063" y="19049"/>
                  <a:pt x="26091" y="18506"/>
                </a:cubicBezTo>
                <a:cubicBezTo>
                  <a:pt x="23461" y="17025"/>
                  <a:pt x="23115" y="13399"/>
                  <a:pt x="21357" y="10935"/>
                </a:cubicBezTo>
                <a:cubicBezTo>
                  <a:pt x="19087" y="7779"/>
                  <a:pt x="14852" y="6949"/>
                  <a:pt x="11143" y="5772"/>
                </a:cubicBezTo>
                <a:cubicBezTo>
                  <a:pt x="7129" y="4499"/>
                  <a:pt x="3350" y="2534"/>
                  <a:pt x="0" y="1"/>
                </a:cubicBezTo>
                <a:close/>
              </a:path>
            </a:pathLst>
          </a:cu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dirty="0"/>
          </a:p>
        </p:txBody>
      </p:sp>
      <p:grpSp>
        <p:nvGrpSpPr>
          <p:cNvPr id="203" name="Google Shape;203;p14"/>
          <p:cNvGrpSpPr/>
          <p:nvPr/>
        </p:nvGrpSpPr>
        <p:grpSpPr>
          <a:xfrm rot="5400000">
            <a:off x="1104406" y="45233"/>
            <a:ext cx="289975" cy="689569"/>
            <a:chOff x="205050" y="142150"/>
            <a:chExt cx="289975" cy="919425"/>
          </a:xfrm>
        </p:grpSpPr>
        <p:sp>
          <p:nvSpPr>
            <p:cNvPr id="204" name="Google Shape;204;p14"/>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5" name="Google Shape;205;p14"/>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6" name="Google Shape;206;p14"/>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7" name="Google Shape;207;p14"/>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8" name="Google Shape;208;p14"/>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9" name="Google Shape;209;p14"/>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0" name="Google Shape;210;p14"/>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1" name="Google Shape;211;p14"/>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2" name="Google Shape;212;p14"/>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3" name="Google Shape;213;p14"/>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4" name="Google Shape;214;p14"/>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15" name="Google Shape;215;p14"/>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6326" y="535000"/>
            <a:ext cx="5785425"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536326" y="1152475"/>
            <a:ext cx="5785425"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8" name="Google Shape;487;p27"/>
          <p:cNvSpPr txBox="1">
            <a:spLocks/>
          </p:cNvSpPr>
          <p:nvPr/>
        </p:nvSpPr>
        <p:spPr>
          <a:xfrm>
            <a:off x="0" y="21197"/>
            <a:ext cx="6858000" cy="1614449"/>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ctr"/>
            <a:r>
              <a:rPr lang="en-US" b="0" dirty="0" smtClean="0">
                <a:solidFill>
                  <a:srgbClr val="000000"/>
                </a:solidFill>
                <a:latin typeface="Times New Roman" panose="02020603050405020304" pitchFamily="18" charset="0"/>
                <a:ea typeface="Playfair Display SemiBold"/>
                <a:cs typeface="Times New Roman" panose="02020603050405020304" pitchFamily="18" charset="0"/>
                <a:sym typeface="Playfair Display SemiBold"/>
              </a:rPr>
              <a:t>THIRD GENERATION  ATM MACHINE USING ADVANCED IMAGE PROCESSING </a:t>
            </a:r>
            <a:endParaRPr lang="en-US" sz="5250" b="0" dirty="0">
              <a:latin typeface="Times New Roman" panose="02020603050405020304" pitchFamily="18" charset="0"/>
              <a:ea typeface="Playfair Display SemiBold"/>
              <a:cs typeface="Times New Roman" panose="02020603050405020304" pitchFamily="18" charset="0"/>
              <a:sym typeface="Playfair Display SemiBold"/>
            </a:endParaRPr>
          </a:p>
        </p:txBody>
      </p:sp>
      <p:sp>
        <p:nvSpPr>
          <p:cNvPr id="9" name="Google Shape;507;p27"/>
          <p:cNvSpPr txBox="1"/>
          <p:nvPr/>
        </p:nvSpPr>
        <p:spPr>
          <a:xfrm>
            <a:off x="392338" y="2453570"/>
            <a:ext cx="3599447" cy="2292913"/>
          </a:xfrm>
          <a:prstGeom prst="rect">
            <a:avLst/>
          </a:prstGeom>
          <a:noFill/>
          <a:ln>
            <a:noFill/>
          </a:ln>
        </p:spPr>
        <p:txBody>
          <a:bodyPr spcFirstLastPara="1" wrap="square" lIns="68569" tIns="68569" rIns="68569" bIns="68569" anchor="t" anchorCtr="0">
            <a:spAutoFit/>
          </a:bodyPr>
          <a:lstStyle/>
          <a:p>
            <a:r>
              <a:rPr lang="en" b="1" dirty="0">
                <a:latin typeface="Times New Roman" panose="02020603050405020304" pitchFamily="18" charset="0"/>
                <a:ea typeface="Playfair Display"/>
                <a:cs typeface="Times New Roman" panose="02020603050405020304" pitchFamily="18" charset="0"/>
                <a:sym typeface="Playfair Display"/>
              </a:rPr>
              <a:t>PRESENTED BY :</a:t>
            </a:r>
            <a:endParaRPr b="1" dirty="0">
              <a:latin typeface="Times New Roman" panose="02020603050405020304" pitchFamily="18" charset="0"/>
              <a:ea typeface="Playfair Display"/>
              <a:cs typeface="Times New Roman" panose="02020603050405020304" pitchFamily="18" charset="0"/>
              <a:sym typeface="Playfair Display"/>
            </a:endParaRPr>
          </a:p>
          <a:p>
            <a:pPr marL="257168" indent="-257168">
              <a:buFont typeface="+mj-lt"/>
              <a:buAutoNum type="arabicPeriod"/>
            </a:pPr>
            <a:endParaRPr dirty="0">
              <a:latin typeface="Times New Roman" panose="02020603050405020304" pitchFamily="18" charset="0"/>
              <a:ea typeface="Playfair Display"/>
              <a:cs typeface="Times New Roman" panose="02020603050405020304" pitchFamily="18" charset="0"/>
              <a:sym typeface="Playfair Display"/>
            </a:endParaRPr>
          </a:p>
          <a:p>
            <a:pPr marL="361941" indent="-257168" algn="just">
              <a:buSzPts val="1400"/>
              <a:buFont typeface="+mj-lt"/>
              <a:buAutoNum type="arabicPeriod"/>
            </a:pPr>
            <a:r>
              <a:rPr lang="en" b="1" dirty="0" smtClean="0">
                <a:latin typeface="Times New Roman" panose="02020603050405020304" pitchFamily="18" charset="0"/>
                <a:ea typeface="Playfair Display Medium"/>
                <a:cs typeface="Times New Roman" panose="02020603050405020304" pitchFamily="18" charset="0"/>
                <a:sym typeface="Playfair Display Medium"/>
              </a:rPr>
              <a:t>GOKULAKRISHNAN.V      </a:t>
            </a:r>
            <a:r>
              <a:rPr lang="en" dirty="0">
                <a:latin typeface="Times New Roman" panose="02020603050405020304" pitchFamily="18" charset="0"/>
                <a:ea typeface="Playfair Display"/>
                <a:cs typeface="Times New Roman" panose="02020603050405020304" pitchFamily="18" charset="0"/>
                <a:sym typeface="Playfair Display"/>
              </a:rPr>
              <a:t>(820319104017</a:t>
            </a:r>
            <a:r>
              <a:rPr lang="en" dirty="0">
                <a:latin typeface="Times New Roman" panose="02020603050405020304" pitchFamily="18" charset="0"/>
                <a:ea typeface="Playfair Display"/>
                <a:cs typeface="Times New Roman" panose="02020603050405020304" pitchFamily="18" charset="0"/>
                <a:sym typeface="Playfair Display"/>
              </a:rPr>
              <a:t>)</a:t>
            </a:r>
            <a:endParaRPr dirty="0">
              <a:latin typeface="Times New Roman" panose="02020603050405020304" pitchFamily="18" charset="0"/>
              <a:ea typeface="Playfair Display"/>
              <a:cs typeface="Times New Roman" panose="02020603050405020304" pitchFamily="18" charset="0"/>
              <a:sym typeface="Playfair Display"/>
            </a:endParaRPr>
          </a:p>
          <a:p>
            <a:pPr marL="361941" indent="-257168" algn="just">
              <a:buSzPts val="1400"/>
              <a:buFont typeface="+mj-lt"/>
              <a:buAutoNum type="arabicPeriod"/>
            </a:pPr>
            <a:r>
              <a:rPr lang="en" b="1" dirty="0">
                <a:latin typeface="Times New Roman" panose="02020603050405020304" pitchFamily="18" charset="0"/>
                <a:ea typeface="Playfair Display Medium"/>
                <a:cs typeface="Times New Roman" panose="02020603050405020304" pitchFamily="18" charset="0"/>
                <a:sym typeface="Playfair Display Medium"/>
              </a:rPr>
              <a:t>SATHISH.S</a:t>
            </a:r>
            <a:r>
              <a:rPr lang="en" b="1" dirty="0">
                <a:latin typeface="Times New Roman" panose="02020603050405020304" pitchFamily="18" charset="0"/>
                <a:ea typeface="Playfair Display Medium"/>
                <a:cs typeface="Times New Roman" panose="02020603050405020304" pitchFamily="18" charset="0"/>
                <a:sym typeface="Playfair Display Medium"/>
              </a:rPr>
              <a:t> </a:t>
            </a:r>
            <a:r>
              <a:rPr lang="en" b="1" dirty="0">
                <a:latin typeface="Times New Roman" panose="02020603050405020304" pitchFamily="18" charset="0"/>
                <a:ea typeface="Playfair Display Medium"/>
                <a:cs typeface="Times New Roman" panose="02020603050405020304" pitchFamily="18" charset="0"/>
                <a:sym typeface="Playfair Display Medium"/>
              </a:rPr>
              <a:t>                            </a:t>
            </a:r>
            <a:r>
              <a:rPr lang="en" dirty="0">
                <a:latin typeface="Times New Roman" panose="02020603050405020304" pitchFamily="18" charset="0"/>
                <a:ea typeface="Playfair Display"/>
                <a:cs typeface="Times New Roman" panose="02020603050405020304" pitchFamily="18" charset="0"/>
                <a:sym typeface="Playfair Display"/>
              </a:rPr>
              <a:t>(820319104037</a:t>
            </a:r>
            <a:r>
              <a:rPr lang="en" dirty="0">
                <a:latin typeface="Times New Roman" panose="02020603050405020304" pitchFamily="18" charset="0"/>
                <a:ea typeface="Playfair Display"/>
                <a:cs typeface="Times New Roman" panose="02020603050405020304" pitchFamily="18" charset="0"/>
                <a:sym typeface="Playfair Display"/>
              </a:rPr>
              <a:t>)</a:t>
            </a:r>
            <a:endParaRPr dirty="0">
              <a:latin typeface="Times New Roman" panose="02020603050405020304" pitchFamily="18" charset="0"/>
              <a:ea typeface="Playfair Display"/>
              <a:cs typeface="Times New Roman" panose="02020603050405020304" pitchFamily="18" charset="0"/>
              <a:sym typeface="Playfair Display"/>
            </a:endParaRPr>
          </a:p>
          <a:p>
            <a:pPr marL="361941" indent="-257168" algn="just">
              <a:buSzPts val="1400"/>
              <a:buFont typeface="+mj-lt"/>
              <a:buAutoNum type="arabicPeriod"/>
            </a:pPr>
            <a:r>
              <a:rPr lang="en" b="1" dirty="0" smtClean="0">
                <a:latin typeface="Times New Roman" panose="02020603050405020304" pitchFamily="18" charset="0"/>
                <a:ea typeface="Playfair Display Medium"/>
                <a:cs typeface="Times New Roman" panose="02020603050405020304" pitchFamily="18" charset="0"/>
                <a:sym typeface="Playfair Display Medium"/>
              </a:rPr>
              <a:t>VISHWAVENGADESH.D   </a:t>
            </a:r>
            <a:r>
              <a:rPr lang="en" dirty="0">
                <a:latin typeface="Times New Roman" panose="02020603050405020304" pitchFamily="18" charset="0"/>
                <a:ea typeface="Playfair Display"/>
                <a:cs typeface="Times New Roman" panose="02020603050405020304" pitchFamily="18" charset="0"/>
                <a:sym typeface="Playfair Display"/>
              </a:rPr>
              <a:t>(820319104048)</a:t>
            </a:r>
            <a:endParaRPr dirty="0">
              <a:latin typeface="Times New Roman" panose="02020603050405020304" pitchFamily="18" charset="0"/>
              <a:ea typeface="Playfair Display"/>
              <a:cs typeface="Times New Roman" panose="02020603050405020304" pitchFamily="18" charset="0"/>
              <a:sym typeface="Playfair Display"/>
            </a:endParaRPr>
          </a:p>
          <a:p>
            <a:pPr marL="361941" indent="-257168" algn="just">
              <a:buSzPts val="1400"/>
              <a:buFont typeface="+mj-lt"/>
              <a:buAutoNum type="arabicPeriod"/>
            </a:pPr>
            <a:r>
              <a:rPr lang="en" b="1" dirty="0" smtClean="0">
                <a:latin typeface="Times New Roman" panose="02020603050405020304" pitchFamily="18" charset="0"/>
                <a:ea typeface="Playfair Display Medium"/>
                <a:cs typeface="Times New Roman" panose="02020603050405020304" pitchFamily="18" charset="0"/>
                <a:sym typeface="Playfair Display Medium"/>
              </a:rPr>
              <a:t>TAMILSELVAN.S                </a:t>
            </a:r>
            <a:r>
              <a:rPr lang="en" dirty="0">
                <a:latin typeface="Times New Roman" panose="02020603050405020304" pitchFamily="18" charset="0"/>
                <a:ea typeface="Playfair Display"/>
                <a:cs typeface="Times New Roman" panose="02020603050405020304" pitchFamily="18" charset="0"/>
                <a:sym typeface="Playfair Display"/>
              </a:rPr>
              <a:t>(820319104303</a:t>
            </a:r>
            <a:r>
              <a:rPr lang="en" dirty="0">
                <a:latin typeface="Times New Roman" panose="02020603050405020304" pitchFamily="18" charset="0"/>
                <a:ea typeface="Playfair Display"/>
                <a:cs typeface="Times New Roman" panose="02020603050405020304" pitchFamily="18" charset="0"/>
                <a:sym typeface="Playfair Display"/>
              </a:rPr>
              <a:t>)</a:t>
            </a:r>
            <a:endParaRPr dirty="0">
              <a:latin typeface="Times New Roman" panose="02020603050405020304" pitchFamily="18" charset="0"/>
              <a:ea typeface="Playfair Display"/>
              <a:cs typeface="Times New Roman" panose="02020603050405020304" pitchFamily="18" charset="0"/>
              <a:sym typeface="Playfair Display"/>
            </a:endParaRPr>
          </a:p>
        </p:txBody>
      </p:sp>
      <p:sp>
        <p:nvSpPr>
          <p:cNvPr id="10" name="Google Shape;508;p27"/>
          <p:cNvSpPr txBox="1"/>
          <p:nvPr/>
        </p:nvSpPr>
        <p:spPr>
          <a:xfrm>
            <a:off x="3789040" y="2453570"/>
            <a:ext cx="3337970" cy="1215695"/>
          </a:xfrm>
          <a:prstGeom prst="rect">
            <a:avLst/>
          </a:prstGeom>
          <a:noFill/>
          <a:ln>
            <a:noFill/>
          </a:ln>
        </p:spPr>
        <p:txBody>
          <a:bodyPr spcFirstLastPara="1" wrap="square" lIns="68569" tIns="68569" rIns="68569" bIns="68569" anchor="t" anchorCtr="0">
            <a:spAutoFit/>
          </a:bodyPr>
          <a:lstStyle/>
          <a:p>
            <a:r>
              <a:rPr lang="en" b="1" dirty="0">
                <a:latin typeface="Times New Roman" panose="02020603050405020304" pitchFamily="18" charset="0"/>
                <a:ea typeface="Playfair Display"/>
                <a:cs typeface="Times New Roman" panose="02020603050405020304" pitchFamily="18" charset="0"/>
                <a:sym typeface="Playfair Display"/>
              </a:rPr>
              <a:t>GUIDED BY :</a:t>
            </a:r>
            <a:endParaRPr b="1" dirty="0">
              <a:latin typeface="Times New Roman" panose="02020603050405020304" pitchFamily="18" charset="0"/>
              <a:ea typeface="Playfair Display"/>
              <a:cs typeface="Times New Roman" panose="02020603050405020304" pitchFamily="18" charset="0"/>
              <a:sym typeface="Playfair Display"/>
            </a:endParaRPr>
          </a:p>
          <a:p>
            <a:endParaRPr dirty="0">
              <a:latin typeface="Times New Roman" panose="02020603050405020304" pitchFamily="18" charset="0"/>
              <a:ea typeface="Playfair Display"/>
              <a:cs typeface="Times New Roman" panose="02020603050405020304" pitchFamily="18" charset="0"/>
              <a:sym typeface="Playfair Display"/>
            </a:endParaRPr>
          </a:p>
          <a:p>
            <a:r>
              <a:rPr lang="en" dirty="0">
                <a:latin typeface="Times New Roman" panose="02020603050405020304" pitchFamily="18" charset="0"/>
                <a:ea typeface="Playfair Display"/>
                <a:cs typeface="Times New Roman" panose="02020603050405020304" pitchFamily="18" charset="0"/>
                <a:sym typeface="Playfair Display"/>
              </a:rPr>
              <a:t>         </a:t>
            </a:r>
            <a:r>
              <a:rPr lang="en" b="1" dirty="0">
                <a:latin typeface="Times New Roman" panose="02020603050405020304" pitchFamily="18" charset="0"/>
                <a:ea typeface="Playfair Display Medium"/>
                <a:cs typeface="Times New Roman" panose="02020603050405020304" pitchFamily="18" charset="0"/>
                <a:sym typeface="Playfair Display Medium"/>
              </a:rPr>
              <a:t>ARUNPANDIYAN.A</a:t>
            </a:r>
            <a:endParaRPr b="1" dirty="0">
              <a:latin typeface="Times New Roman" panose="02020603050405020304" pitchFamily="18" charset="0"/>
              <a:ea typeface="Playfair Display Medium"/>
              <a:cs typeface="Times New Roman" panose="02020603050405020304" pitchFamily="18" charset="0"/>
              <a:sym typeface="Playfair Display Medium"/>
            </a:endParaRPr>
          </a:p>
          <a:p>
            <a:r>
              <a:rPr lang="en" dirty="0">
                <a:latin typeface="Times New Roman" panose="02020603050405020304" pitchFamily="18" charset="0"/>
                <a:ea typeface="Playfair Display"/>
                <a:cs typeface="Times New Roman" panose="02020603050405020304" pitchFamily="18" charset="0"/>
                <a:sym typeface="Playfair Display"/>
              </a:rPr>
              <a:t>ASSISTANT PROFESSOR / CSE</a:t>
            </a:r>
          </a:p>
          <a:p>
            <a:r>
              <a:rPr lang="en" dirty="0">
                <a:latin typeface="Times New Roman" panose="02020603050405020304" pitchFamily="18" charset="0"/>
                <a:ea typeface="Playfair Display"/>
                <a:cs typeface="Times New Roman" panose="02020603050405020304" pitchFamily="18" charset="0"/>
                <a:sym typeface="Playfair Display"/>
              </a:rPr>
              <a:t>AVC COLLEGE OF </a:t>
            </a:r>
            <a:r>
              <a:rPr lang="en" dirty="0" smtClean="0">
                <a:latin typeface="Times New Roman" panose="02020603050405020304" pitchFamily="18" charset="0"/>
                <a:ea typeface="Playfair Display"/>
                <a:cs typeface="Times New Roman" panose="02020603050405020304" pitchFamily="18" charset="0"/>
                <a:sym typeface="Playfair Display"/>
              </a:rPr>
              <a:t>ENGINEERING</a:t>
            </a:r>
            <a:endParaRPr dirty="0">
              <a:latin typeface="Times New Roman" panose="02020603050405020304" pitchFamily="18" charset="0"/>
              <a:ea typeface="Playfair Display"/>
              <a:cs typeface="Times New Roman" panose="02020603050405020304" pitchFamily="18" charset="0"/>
              <a:sym typeface="Playfair Display"/>
            </a:endParaRPr>
          </a:p>
        </p:txBody>
      </p:sp>
      <p:sp>
        <p:nvSpPr>
          <p:cNvPr id="11" name="Google Shape;509;p27"/>
          <p:cNvSpPr txBox="1"/>
          <p:nvPr/>
        </p:nvSpPr>
        <p:spPr>
          <a:xfrm>
            <a:off x="2192062" y="1802245"/>
            <a:ext cx="2473875" cy="484726"/>
          </a:xfrm>
          <a:prstGeom prst="rect">
            <a:avLst/>
          </a:prstGeom>
          <a:noFill/>
          <a:ln>
            <a:noFill/>
          </a:ln>
        </p:spPr>
        <p:txBody>
          <a:bodyPr spcFirstLastPara="1" wrap="square" lIns="68569" tIns="68569" rIns="68569" bIns="68569" anchor="t" anchorCtr="0">
            <a:spAutoFit/>
          </a:bodyPr>
          <a:lstStyle/>
          <a:p>
            <a:pPr algn="ctr"/>
            <a:r>
              <a:rPr lang="en" sz="2250" b="1" dirty="0">
                <a:latin typeface="Times New Roman" panose="02020603050405020304" pitchFamily="18" charset="0"/>
                <a:ea typeface="Playfair Display"/>
                <a:cs typeface="Times New Roman" panose="02020603050405020304" pitchFamily="18" charset="0"/>
                <a:sym typeface="Playfair Display"/>
              </a:rPr>
              <a:t>BATCH : N</a:t>
            </a:r>
            <a:endParaRPr sz="2250" dirty="0">
              <a:latin typeface="Times New Roman" panose="02020603050405020304" pitchFamily="18" charset="0"/>
              <a:ea typeface="Playfair Display"/>
              <a:cs typeface="Times New Roman" panose="02020603050405020304" pitchFamily="18" charset="0"/>
              <a:sym typeface="Playfair Display"/>
            </a:endParaRPr>
          </a:p>
        </p:txBody>
      </p:sp>
    </p:spTree>
    <p:extLst>
      <p:ext uri="{BB962C8B-B14F-4D97-AF65-F5344CB8AC3E}">
        <p14:creationId xmlns:p14="http://schemas.microsoft.com/office/powerpoint/2010/main" val="3252168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195486"/>
            <a:ext cx="5778000" cy="648072"/>
          </a:xfrm>
        </p:spPr>
        <p:txBody>
          <a:bodyPr/>
          <a:lstStyle/>
          <a:p>
            <a:pPr algn="ctr"/>
            <a:r>
              <a:rPr lang="en-IN" sz="3200" dirty="0">
                <a:latin typeface="Times New Roman" panose="02020603050405020304" pitchFamily="18" charset="0"/>
                <a:ea typeface="Playfair Display"/>
                <a:cs typeface="Times New Roman" panose="02020603050405020304" pitchFamily="18" charset="0"/>
                <a:sym typeface="Playfair Display"/>
              </a:rPr>
              <a:t>BLOCK DIAGRAM</a:t>
            </a:r>
            <a:r>
              <a:rPr lang="en-IN" sz="2800" dirty="0">
                <a:latin typeface="Times New Roman" panose="02020603050405020304" pitchFamily="18" charset="0"/>
                <a:ea typeface="Playfair Display"/>
                <a:cs typeface="Times New Roman" panose="02020603050405020304" pitchFamily="18" charset="0"/>
                <a:sym typeface="Playfair Display"/>
              </a:rPr>
              <a:t/>
            </a:r>
            <a:br>
              <a:rPr lang="en-IN" sz="2800" dirty="0">
                <a:latin typeface="Times New Roman" panose="02020603050405020304" pitchFamily="18" charset="0"/>
                <a:ea typeface="Playfair Display"/>
                <a:cs typeface="Times New Roman" panose="02020603050405020304" pitchFamily="18" charset="0"/>
                <a:sym typeface="Playfair Display"/>
              </a:rPr>
            </a:br>
            <a:endParaRPr lang="en-US" dirty="0">
              <a:latin typeface="Times New Roman" panose="02020603050405020304" pitchFamily="18" charset="0"/>
              <a:cs typeface="Times New Roman" panose="02020603050405020304" pitchFamily="18" charset="0"/>
            </a:endParaRPr>
          </a:p>
        </p:txBody>
      </p:sp>
      <p:pic>
        <p:nvPicPr>
          <p:cNvPr id="13" name="Picture 12" descr="IMG-20230403-WA0011.jpg"/>
          <p:cNvPicPr>
            <a:picLocks noChangeAspect="1"/>
          </p:cNvPicPr>
          <p:nvPr/>
        </p:nvPicPr>
        <p:blipFill>
          <a:blip r:embed="rId3"/>
          <a:srcRect t="2000" b="52000"/>
          <a:stretch>
            <a:fillRect/>
          </a:stretch>
        </p:blipFill>
        <p:spPr>
          <a:xfrm>
            <a:off x="1500175" y="1553758"/>
            <a:ext cx="4460229" cy="1232306"/>
          </a:xfrm>
          <a:prstGeom prst="rect">
            <a:avLst/>
          </a:prstGeom>
        </p:spPr>
      </p:pic>
      <p:sp>
        <p:nvSpPr>
          <p:cNvPr id="14" name="Rectangle 13"/>
          <p:cNvSpPr/>
          <p:nvPr/>
        </p:nvSpPr>
        <p:spPr>
          <a:xfrm>
            <a:off x="375025" y="1660916"/>
            <a:ext cx="910835" cy="53578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itchFamily="18" charset="0"/>
                <a:cs typeface="Times New Roman" pitchFamily="18" charset="0"/>
              </a:rPr>
              <a:t>ENTER BANK DETAILS</a:t>
            </a:r>
          </a:p>
        </p:txBody>
      </p:sp>
      <p:cxnSp>
        <p:nvCxnSpPr>
          <p:cNvPr id="15" name="Shape 7"/>
          <p:cNvCxnSpPr/>
          <p:nvPr/>
        </p:nvCxnSpPr>
        <p:spPr>
          <a:xfrm rot="16200000" flipH="1">
            <a:off x="1192097" y="1814906"/>
            <a:ext cx="107157" cy="83046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964786" y="2732486"/>
            <a:ext cx="1339463" cy="53578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itchFamily="18" charset="0"/>
                <a:cs typeface="Times New Roman" pitchFamily="18" charset="0"/>
              </a:rPr>
              <a:t>AVOID TRANSACTION</a:t>
            </a:r>
          </a:p>
        </p:txBody>
      </p:sp>
      <p:sp>
        <p:nvSpPr>
          <p:cNvPr id="17" name="TextBox 16"/>
          <p:cNvSpPr txBox="1"/>
          <p:nvPr/>
        </p:nvSpPr>
        <p:spPr>
          <a:xfrm>
            <a:off x="2786059" y="3161115"/>
            <a:ext cx="910835" cy="369332"/>
          </a:xfrm>
          <a:prstGeom prst="rect">
            <a:avLst/>
          </a:prstGeom>
          <a:noFill/>
        </p:spPr>
        <p:txBody>
          <a:bodyPr wrap="square" rtlCol="0">
            <a:spAutoFit/>
          </a:bodyPr>
          <a:lstStyle/>
          <a:p>
            <a:pPr algn="ctr"/>
            <a:r>
              <a:rPr lang="en-US" sz="900" dirty="0">
                <a:latin typeface="Times New Roman" pitchFamily="18" charset="0"/>
                <a:cs typeface="Times New Roman" pitchFamily="18" charset="0"/>
              </a:rPr>
              <a:t>UNKNOWN ACCESS</a:t>
            </a:r>
          </a:p>
        </p:txBody>
      </p:sp>
      <p:cxnSp>
        <p:nvCxnSpPr>
          <p:cNvPr id="18" name="Shape 49"/>
          <p:cNvCxnSpPr>
            <a:endCxn id="16" idx="1"/>
          </p:cNvCxnSpPr>
          <p:nvPr/>
        </p:nvCxnSpPr>
        <p:spPr>
          <a:xfrm>
            <a:off x="3053953" y="2464594"/>
            <a:ext cx="910833" cy="535784"/>
          </a:xfrm>
          <a:prstGeom prst="bentConnector3">
            <a:avLst>
              <a:gd name="adj1" fmla="val 2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046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sz="2800" dirty="0">
                <a:solidFill>
                  <a:srgbClr val="000000"/>
                </a:solidFill>
                <a:latin typeface="Times New Roman" panose="02020603050405020304" pitchFamily="18" charset="0"/>
                <a:ea typeface="Playfair Display"/>
                <a:cs typeface="Times New Roman" panose="02020603050405020304" pitchFamily="18" charset="0"/>
                <a:sym typeface="Playfair Display"/>
              </a:rPr>
              <a:t>MODULE </a:t>
            </a:r>
            <a:r>
              <a:rPr lang="en" sz="2800" dirty="0" smtClean="0">
                <a:solidFill>
                  <a:srgbClr val="000000"/>
                </a:solidFill>
                <a:latin typeface="Times New Roman" panose="02020603050405020304" pitchFamily="18" charset="0"/>
                <a:ea typeface="Playfair Display"/>
                <a:cs typeface="Times New Roman" panose="02020603050405020304" pitchFamily="18" charset="0"/>
                <a:sym typeface="Playfair Display"/>
              </a:rPr>
              <a:t>EXPLANATION</a:t>
            </a:r>
            <a:endParaRPr lang="en-US" dirty="0">
              <a:latin typeface="Times New Roman" panose="02020603050405020304" pitchFamily="18" charset="0"/>
              <a:cs typeface="Times New Roman" panose="02020603050405020304" pitchFamily="18" charset="0"/>
            </a:endParaRPr>
          </a:p>
        </p:txBody>
      </p:sp>
      <p:sp>
        <p:nvSpPr>
          <p:cNvPr id="9" name="Google Shape;1467;p9"/>
          <p:cNvSpPr txBox="1"/>
          <p:nvPr/>
        </p:nvSpPr>
        <p:spPr>
          <a:xfrm>
            <a:off x="548680" y="723359"/>
            <a:ext cx="5789925" cy="4295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algn="ctr"/>
            <a:r>
              <a:rPr lang="en" sz="1800" b="1" dirty="0">
                <a:latin typeface="Times New Roman"/>
                <a:ea typeface="Times New Roman"/>
                <a:cs typeface="Times New Roman"/>
                <a:sym typeface="Times New Roman"/>
              </a:rPr>
              <a:t>Transaction used </a:t>
            </a:r>
            <a:r>
              <a:rPr lang="en" sz="1800" b="1" dirty="0" smtClean="0">
                <a:latin typeface="Times New Roman"/>
                <a:ea typeface="Times New Roman"/>
                <a:cs typeface="Times New Roman"/>
                <a:sym typeface="Times New Roman"/>
              </a:rPr>
              <a:t>by Known Person</a:t>
            </a:r>
            <a:endParaRPr sz="1800" b="1" dirty="0">
              <a:latin typeface="Times New Roman"/>
              <a:ea typeface="Times New Roman"/>
              <a:cs typeface="Times New Roman"/>
              <a:sym typeface="Times New Roman"/>
            </a:endParaRPr>
          </a:p>
        </p:txBody>
      </p:sp>
      <p:sp>
        <p:nvSpPr>
          <p:cNvPr id="11" name="Google Shape;1468;p9"/>
          <p:cNvSpPr txBox="1"/>
          <p:nvPr/>
        </p:nvSpPr>
        <p:spPr>
          <a:xfrm>
            <a:off x="1340768" y="1491630"/>
            <a:ext cx="4171797" cy="172819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66693" algn="just">
              <a:lnSpc>
                <a:spcPct val="90000"/>
              </a:lnSpc>
              <a:spcBef>
                <a:spcPts val="750"/>
              </a:spcBef>
              <a:buSzPts val="2000"/>
              <a:buFont typeface="Times New Roman"/>
              <a:buAutoNum type="arabicPeriod"/>
            </a:pPr>
            <a:r>
              <a:rPr lang="en" sz="2000" dirty="0">
                <a:latin typeface="Times New Roman"/>
                <a:ea typeface="Times New Roman"/>
                <a:cs typeface="Times New Roman"/>
                <a:sym typeface="Times New Roman"/>
              </a:rPr>
              <a:t>BANK DETAILS </a:t>
            </a:r>
            <a:endParaRPr sz="2000" dirty="0">
              <a:latin typeface="Times New Roman"/>
              <a:ea typeface="Times New Roman"/>
              <a:cs typeface="Times New Roman"/>
              <a:sym typeface="Times New Roman"/>
            </a:endParaRPr>
          </a:p>
          <a:p>
            <a:pPr marL="342892" indent="-266693" algn="just">
              <a:lnSpc>
                <a:spcPct val="90000"/>
              </a:lnSpc>
              <a:buSzPts val="2000"/>
              <a:buFont typeface="Times New Roman"/>
              <a:buAutoNum type="arabicPeriod"/>
            </a:pPr>
            <a:r>
              <a:rPr lang="en" sz="2000" dirty="0">
                <a:latin typeface="Times New Roman"/>
                <a:ea typeface="Times New Roman"/>
                <a:cs typeface="Times New Roman"/>
                <a:sym typeface="Times New Roman"/>
              </a:rPr>
              <a:t>FACE RECOGNITION</a:t>
            </a:r>
            <a:endParaRPr sz="2000" dirty="0">
              <a:latin typeface="Times New Roman"/>
              <a:ea typeface="Times New Roman"/>
              <a:cs typeface="Times New Roman"/>
              <a:sym typeface="Times New Roman"/>
            </a:endParaRPr>
          </a:p>
          <a:p>
            <a:pPr marL="342892" indent="-266693" algn="just">
              <a:lnSpc>
                <a:spcPct val="90000"/>
              </a:lnSpc>
              <a:buSzPts val="2000"/>
              <a:buFont typeface="Times New Roman"/>
              <a:buAutoNum type="arabicPeriod"/>
            </a:pPr>
            <a:r>
              <a:rPr lang="en" sz="2000" dirty="0">
                <a:latin typeface="Times New Roman"/>
                <a:ea typeface="Times New Roman"/>
                <a:cs typeface="Times New Roman"/>
                <a:sym typeface="Times New Roman"/>
              </a:rPr>
              <a:t>FACE VERIFICATION</a:t>
            </a:r>
            <a:endParaRPr sz="2000" dirty="0">
              <a:latin typeface="Times New Roman"/>
              <a:ea typeface="Times New Roman"/>
              <a:cs typeface="Times New Roman"/>
              <a:sym typeface="Times New Roman"/>
            </a:endParaRPr>
          </a:p>
          <a:p>
            <a:pPr marL="342892" indent="-266693" algn="just">
              <a:lnSpc>
                <a:spcPct val="90000"/>
              </a:lnSpc>
              <a:buSzPts val="2000"/>
              <a:buFont typeface="Times New Roman"/>
              <a:buAutoNum type="arabicPeriod"/>
            </a:pPr>
            <a:r>
              <a:rPr lang="en" sz="2000" dirty="0">
                <a:latin typeface="Times New Roman"/>
                <a:ea typeface="Times New Roman"/>
                <a:cs typeface="Times New Roman"/>
                <a:sym typeface="Times New Roman"/>
              </a:rPr>
              <a:t>PIN VERIFICATION</a:t>
            </a:r>
            <a:endParaRPr sz="2000" dirty="0">
              <a:latin typeface="Times New Roman"/>
              <a:ea typeface="Times New Roman"/>
              <a:cs typeface="Times New Roman"/>
              <a:sym typeface="Times New Roman"/>
            </a:endParaRPr>
          </a:p>
          <a:p>
            <a:pPr marL="342892" indent="-266693" algn="just">
              <a:lnSpc>
                <a:spcPct val="90000"/>
              </a:lnSpc>
              <a:buSzPts val="2000"/>
              <a:buFont typeface="Times New Roman"/>
              <a:buAutoNum type="arabicPeriod"/>
            </a:pPr>
            <a:r>
              <a:rPr lang="en" sz="2000" dirty="0">
                <a:latin typeface="Times New Roman"/>
                <a:ea typeface="Times New Roman"/>
                <a:cs typeface="Times New Roman"/>
                <a:sym typeface="Times New Roman"/>
              </a:rPr>
              <a:t>PROCEED TO TRANSACTION</a:t>
            </a:r>
            <a:endParaRPr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089170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sz="2800" dirty="0">
                <a:solidFill>
                  <a:srgbClr val="000000"/>
                </a:solidFill>
                <a:latin typeface="Times New Roman" panose="02020603050405020304" pitchFamily="18" charset="0"/>
                <a:ea typeface="Playfair Display"/>
                <a:cs typeface="Times New Roman" panose="02020603050405020304" pitchFamily="18" charset="0"/>
                <a:sym typeface="Playfair Display"/>
              </a:rPr>
              <a:t>MODULE </a:t>
            </a:r>
            <a:r>
              <a:rPr lang="en" sz="2800" dirty="0" smtClean="0">
                <a:solidFill>
                  <a:srgbClr val="000000"/>
                </a:solidFill>
                <a:latin typeface="Times New Roman" panose="02020603050405020304" pitchFamily="18" charset="0"/>
                <a:ea typeface="Playfair Display"/>
                <a:cs typeface="Times New Roman" panose="02020603050405020304" pitchFamily="18" charset="0"/>
                <a:sym typeface="Playfair Display"/>
              </a:rPr>
              <a:t>EXPLANATION</a:t>
            </a:r>
            <a:endParaRPr lang="en-US" dirty="0">
              <a:latin typeface="Times New Roman" panose="02020603050405020304" pitchFamily="18" charset="0"/>
              <a:cs typeface="Times New Roman" panose="02020603050405020304" pitchFamily="18" charset="0"/>
            </a:endParaRPr>
          </a:p>
        </p:txBody>
      </p:sp>
      <p:sp>
        <p:nvSpPr>
          <p:cNvPr id="9" name="Google Shape;1467;p9"/>
          <p:cNvSpPr txBox="1"/>
          <p:nvPr/>
        </p:nvSpPr>
        <p:spPr>
          <a:xfrm>
            <a:off x="548680" y="723359"/>
            <a:ext cx="5789925" cy="4295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algn="ctr"/>
            <a:r>
              <a:rPr lang="en" sz="1800" b="1" dirty="0">
                <a:latin typeface="Times New Roman"/>
                <a:ea typeface="Times New Roman"/>
                <a:cs typeface="Times New Roman"/>
                <a:sym typeface="Times New Roman"/>
              </a:rPr>
              <a:t>Transaction used by Ownitself</a:t>
            </a:r>
            <a:endParaRPr sz="1800" b="1" dirty="0">
              <a:latin typeface="Times New Roman"/>
              <a:ea typeface="Times New Roman"/>
              <a:cs typeface="Times New Roman"/>
              <a:sym typeface="Times New Roman"/>
            </a:endParaRPr>
          </a:p>
        </p:txBody>
      </p:sp>
      <p:sp>
        <p:nvSpPr>
          <p:cNvPr id="11" name="Google Shape;1468;p9"/>
          <p:cNvSpPr txBox="1"/>
          <p:nvPr/>
        </p:nvSpPr>
        <p:spPr>
          <a:xfrm>
            <a:off x="1186960" y="1419622"/>
            <a:ext cx="5194368" cy="2232248"/>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66693" algn="just">
              <a:lnSpc>
                <a:spcPct val="90000"/>
              </a:lnSpc>
              <a:spcBef>
                <a:spcPts val="750"/>
              </a:spcBef>
              <a:buSzPts val="2000"/>
              <a:buFont typeface="Times New Roman"/>
              <a:buAutoNum type="arabicPeriod"/>
            </a:pPr>
            <a:r>
              <a:rPr lang="en-US" sz="2000" dirty="0">
                <a:latin typeface="Times New Roman"/>
                <a:ea typeface="Times New Roman"/>
                <a:cs typeface="Times New Roman"/>
                <a:sym typeface="Times New Roman"/>
              </a:rPr>
              <a:t>BANK DETAILS </a:t>
            </a:r>
          </a:p>
          <a:p>
            <a:pPr marL="342892" indent="-266693" algn="just">
              <a:lnSpc>
                <a:spcPct val="90000"/>
              </a:lnSpc>
              <a:buSzPts val="2000"/>
              <a:buFont typeface="Times New Roman"/>
              <a:buAutoNum type="arabicPeriod"/>
            </a:pPr>
            <a:r>
              <a:rPr lang="en-US" sz="2000" dirty="0">
                <a:latin typeface="Times New Roman"/>
                <a:ea typeface="Times New Roman"/>
                <a:cs typeface="Times New Roman"/>
                <a:sym typeface="Times New Roman"/>
              </a:rPr>
              <a:t>FACE RECOGNITION</a:t>
            </a:r>
          </a:p>
          <a:p>
            <a:pPr marL="342892" indent="-266693" algn="just">
              <a:lnSpc>
                <a:spcPct val="90000"/>
              </a:lnSpc>
              <a:buSzPts val="2000"/>
              <a:buFont typeface="Times New Roman"/>
              <a:buAutoNum type="arabicPeriod"/>
            </a:pPr>
            <a:r>
              <a:rPr lang="en-US" sz="2000" dirty="0">
                <a:latin typeface="Times New Roman"/>
                <a:ea typeface="Times New Roman"/>
                <a:cs typeface="Times New Roman"/>
                <a:sym typeface="Times New Roman"/>
              </a:rPr>
              <a:t>EMAIL SEND TO REGISTERED MAIL ID</a:t>
            </a:r>
          </a:p>
          <a:p>
            <a:pPr marL="342892" indent="-266693" algn="just">
              <a:lnSpc>
                <a:spcPct val="90000"/>
              </a:lnSpc>
              <a:buSzPts val="2000"/>
              <a:buFont typeface="Times New Roman"/>
              <a:buAutoNum type="arabicPeriod"/>
            </a:pPr>
            <a:r>
              <a:rPr lang="en-US" sz="2000" dirty="0">
                <a:latin typeface="Times New Roman"/>
                <a:ea typeface="Times New Roman"/>
                <a:cs typeface="Times New Roman"/>
                <a:sym typeface="Times New Roman"/>
              </a:rPr>
              <a:t>OTP VERIFICATION</a:t>
            </a:r>
          </a:p>
          <a:p>
            <a:pPr marL="342892" indent="-266693" algn="just">
              <a:lnSpc>
                <a:spcPct val="90000"/>
              </a:lnSpc>
              <a:buSzPts val="2000"/>
              <a:buFont typeface="Times New Roman"/>
              <a:buAutoNum type="arabicPeriod"/>
            </a:pPr>
            <a:r>
              <a:rPr lang="en-US" sz="2000" dirty="0">
                <a:latin typeface="Times New Roman"/>
                <a:ea typeface="Times New Roman"/>
                <a:cs typeface="Times New Roman"/>
                <a:sym typeface="Times New Roman"/>
              </a:rPr>
              <a:t>PIN VERIFICATION</a:t>
            </a:r>
          </a:p>
          <a:p>
            <a:pPr marL="342892" indent="-266693" algn="just">
              <a:lnSpc>
                <a:spcPct val="90000"/>
              </a:lnSpc>
              <a:buSzPts val="2000"/>
              <a:buFont typeface="Times New Roman"/>
              <a:buAutoNum type="arabicPeriod"/>
            </a:pPr>
            <a:r>
              <a:rPr lang="en-US" sz="2000" dirty="0">
                <a:latin typeface="Times New Roman"/>
                <a:ea typeface="Times New Roman"/>
                <a:cs typeface="Times New Roman"/>
                <a:sym typeface="Times New Roman"/>
              </a:rPr>
              <a:t>PROCEED TO TRANSACTION</a:t>
            </a:r>
          </a:p>
          <a:p>
            <a:pPr marL="76199" algn="just">
              <a:lnSpc>
                <a:spcPct val="90000"/>
              </a:lnSpc>
              <a:spcBef>
                <a:spcPts val="750"/>
              </a:spcBef>
              <a:buSzPts val="2000"/>
            </a:pPr>
            <a:endParaRPr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6977751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41"/>
          <p:cNvSpPr txBox="1">
            <a:spLocks noGrp="1"/>
          </p:cNvSpPr>
          <p:nvPr>
            <p:ph type="body" idx="1"/>
          </p:nvPr>
        </p:nvSpPr>
        <p:spPr>
          <a:xfrm>
            <a:off x="758592" y="1347614"/>
            <a:ext cx="5283797" cy="1880733"/>
          </a:xfrm>
          <a:prstGeom prst="rect">
            <a:avLst/>
          </a:prstGeom>
        </p:spPr>
        <p:txBody>
          <a:bodyPr spcFirstLastPara="1" wrap="square" lIns="68569" tIns="68569" rIns="68569" bIns="68569" anchor="t" anchorCtr="0">
            <a:noAutofit/>
          </a:bodyPr>
          <a:lstStyle/>
          <a:p>
            <a:pPr marL="0" indent="0" algn="just">
              <a:lnSpc>
                <a:spcPct val="90000"/>
              </a:lnSpc>
              <a:spcBef>
                <a:spcPts val="750"/>
              </a:spcBef>
              <a:buNone/>
            </a:pPr>
            <a:r>
              <a:rPr lang="en" sz="1400" dirty="0">
                <a:solidFill>
                  <a:schemeClr val="tx1"/>
                </a:solidFill>
                <a:latin typeface="Times New Roman" pitchFamily="18" charset="0"/>
                <a:ea typeface="Playfair Display"/>
                <a:cs typeface="Times New Roman" pitchFamily="18" charset="0"/>
                <a:sym typeface="Playfair Display"/>
              </a:rPr>
              <a:t>It is an Object Detection Algorithm used to identify faces in an image or a real time video. The algorithm uses edge or line detection features proposed by Viola and Jones in their research paper “Rapid Object Detection using a Boosted Cascade of Simple Features” published in 2001. The algorithm is given a lot of positive images consisting of faces, and a lot of negative images not consisting of any face to train on them. The model created from this training is available at the OpenCV GitHub repository.</a:t>
            </a:r>
            <a:endParaRPr sz="1400" dirty="0">
              <a:solidFill>
                <a:schemeClr val="tx1"/>
              </a:solidFill>
              <a:latin typeface="Times New Roman" pitchFamily="18" charset="0"/>
              <a:ea typeface="Playfair Display"/>
              <a:cs typeface="Times New Roman" pitchFamily="18" charset="0"/>
              <a:sym typeface="Playfair Display"/>
            </a:endParaRPr>
          </a:p>
        </p:txBody>
      </p:sp>
      <p:sp>
        <p:nvSpPr>
          <p:cNvPr id="894" name="Google Shape;894;p41"/>
          <p:cNvSpPr txBox="1">
            <a:spLocks noGrp="1"/>
          </p:cNvSpPr>
          <p:nvPr>
            <p:ph type="title"/>
          </p:nvPr>
        </p:nvSpPr>
        <p:spPr>
          <a:xfrm>
            <a:off x="511491" y="270017"/>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HAAR CASCADE ALGORITHM </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915" name="Google Shape;915;p41"/>
          <p:cNvGrpSpPr/>
          <p:nvPr/>
        </p:nvGrpSpPr>
        <p:grpSpPr>
          <a:xfrm rot="-5400000">
            <a:off x="5880235" y="498488"/>
            <a:ext cx="217481" cy="689569"/>
            <a:chOff x="205050" y="142150"/>
            <a:chExt cx="289975" cy="919425"/>
          </a:xfrm>
        </p:grpSpPr>
        <p:sp>
          <p:nvSpPr>
            <p:cNvPr id="916" name="Google Shape;916;p4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17" name="Google Shape;917;p4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18" name="Google Shape;918;p4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19" name="Google Shape;919;p4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0" name="Google Shape;920;p4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1" name="Google Shape;921;p4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2" name="Google Shape;922;p4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3" name="Google Shape;923;p4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4" name="Google Shape;924;p4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5" name="Google Shape;925;p4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6" name="Google Shape;926;p4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27" name="Google Shape;927;p4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2"/>
          <p:cNvSpPr txBox="1">
            <a:spLocks noGrp="1"/>
          </p:cNvSpPr>
          <p:nvPr>
            <p:ph type="body" idx="1"/>
          </p:nvPr>
        </p:nvSpPr>
        <p:spPr>
          <a:xfrm>
            <a:off x="751275" y="1086028"/>
            <a:ext cx="5355450" cy="1413714"/>
          </a:xfrm>
          <a:prstGeom prst="rect">
            <a:avLst/>
          </a:prstGeom>
        </p:spPr>
        <p:txBody>
          <a:bodyPr spcFirstLastPara="1" wrap="square" lIns="68569" tIns="68569" rIns="68569" bIns="68569" anchor="t" anchorCtr="0">
            <a:noAutofit/>
          </a:bodyPr>
          <a:lstStyle/>
          <a:p>
            <a:pPr marL="0" indent="0" algn="just">
              <a:lnSpc>
                <a:spcPct val="90000"/>
              </a:lnSpc>
              <a:spcBef>
                <a:spcPts val="750"/>
              </a:spcBef>
              <a:buNone/>
            </a:pPr>
            <a:r>
              <a:rPr lang="en" sz="1400" dirty="0">
                <a:solidFill>
                  <a:srgbClr val="374151"/>
                </a:solidFill>
                <a:latin typeface="Times New Roman" pitchFamily="18" charset="0"/>
                <a:ea typeface="Playfair Display"/>
                <a:cs typeface="Times New Roman" pitchFamily="18" charset="0"/>
                <a:sym typeface="Playfair Display"/>
              </a:rPr>
              <a:t>The first set of two rectangle features are responsible for finding out the edges in a horizontal or in a vertical direction (as shown below). The second set of three rectangle features are responsible for finding out if there is a lighter region surrounded by darker regions on either side or vice-versa. The third set of four rectangle features are responsible for finding out change of pixel intensities across diagonals.</a:t>
            </a:r>
            <a:endParaRPr sz="1400" dirty="0">
              <a:solidFill>
                <a:srgbClr val="374151"/>
              </a:solidFill>
              <a:latin typeface="Times New Roman" pitchFamily="18" charset="0"/>
              <a:ea typeface="Playfair Display"/>
              <a:cs typeface="Times New Roman" pitchFamily="18" charset="0"/>
              <a:sym typeface="Playfair Display"/>
            </a:endParaRPr>
          </a:p>
        </p:txBody>
      </p:sp>
      <p:sp>
        <p:nvSpPr>
          <p:cNvPr id="934" name="Google Shape;934;p42"/>
          <p:cNvSpPr txBox="1">
            <a:spLocks noGrp="1"/>
          </p:cNvSpPr>
          <p:nvPr>
            <p:ph type="title"/>
          </p:nvPr>
        </p:nvSpPr>
        <p:spPr>
          <a:xfrm>
            <a:off x="540000" y="267494"/>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HAAR CASCADE FEATURES</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955" name="Google Shape;955;p42"/>
          <p:cNvGrpSpPr/>
          <p:nvPr/>
        </p:nvGrpSpPr>
        <p:grpSpPr>
          <a:xfrm rot="-5400000">
            <a:off x="5880235" y="498488"/>
            <a:ext cx="217481" cy="689569"/>
            <a:chOff x="205050" y="142150"/>
            <a:chExt cx="289975" cy="919425"/>
          </a:xfrm>
        </p:grpSpPr>
        <p:sp>
          <p:nvSpPr>
            <p:cNvPr id="956" name="Google Shape;956;p42"/>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57" name="Google Shape;957;p42"/>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58" name="Google Shape;958;p42"/>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59" name="Google Shape;959;p42"/>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0" name="Google Shape;960;p42"/>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1" name="Google Shape;961;p42"/>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2" name="Google Shape;962;p42"/>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3" name="Google Shape;963;p42"/>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4" name="Google Shape;964;p42"/>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5" name="Google Shape;965;p42"/>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6" name="Google Shape;966;p42"/>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67" name="Google Shape;967;p42"/>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969" name="Google Shape;969;p42"/>
          <p:cNvPicPr preferRelativeResize="0"/>
          <p:nvPr/>
        </p:nvPicPr>
        <p:blipFill>
          <a:blip r:embed="rId3">
            <a:alphaModFix/>
          </a:blip>
          <a:stretch>
            <a:fillRect/>
          </a:stretch>
        </p:blipFill>
        <p:spPr>
          <a:xfrm>
            <a:off x="2196695" y="2664388"/>
            <a:ext cx="1917113" cy="16218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3"/>
          <p:cNvSpPr txBox="1">
            <a:spLocks noGrp="1"/>
          </p:cNvSpPr>
          <p:nvPr>
            <p:ph type="title"/>
          </p:nvPr>
        </p:nvSpPr>
        <p:spPr>
          <a:xfrm>
            <a:off x="555760" y="248701"/>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HAAR CASCADE FEATURES</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995" name="Google Shape;995;p43"/>
          <p:cNvGrpSpPr/>
          <p:nvPr/>
        </p:nvGrpSpPr>
        <p:grpSpPr>
          <a:xfrm rot="-5400000">
            <a:off x="5880235" y="498488"/>
            <a:ext cx="217481" cy="689569"/>
            <a:chOff x="205050" y="142150"/>
            <a:chExt cx="289975" cy="919425"/>
          </a:xfrm>
        </p:grpSpPr>
        <p:sp>
          <p:nvSpPr>
            <p:cNvPr id="996" name="Google Shape;996;p43"/>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97" name="Google Shape;997;p43"/>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98" name="Google Shape;998;p43"/>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999" name="Google Shape;999;p43"/>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0" name="Google Shape;1000;p43"/>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1" name="Google Shape;1001;p43"/>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2" name="Google Shape;1002;p43"/>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3" name="Google Shape;1003;p43"/>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4" name="Google Shape;1004;p43"/>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5" name="Google Shape;1005;p43"/>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6" name="Google Shape;1006;p43"/>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07" name="Google Shape;1007;p43"/>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1009" name="Google Shape;1009;p43"/>
          <p:cNvPicPr preferRelativeResize="0"/>
          <p:nvPr/>
        </p:nvPicPr>
        <p:blipFill>
          <a:blip r:embed="rId3">
            <a:alphaModFix/>
          </a:blip>
          <a:stretch>
            <a:fillRect/>
          </a:stretch>
        </p:blipFill>
        <p:spPr>
          <a:xfrm>
            <a:off x="842870" y="2561175"/>
            <a:ext cx="1610888" cy="1807163"/>
          </a:xfrm>
          <a:prstGeom prst="rect">
            <a:avLst/>
          </a:prstGeom>
          <a:noFill/>
          <a:ln>
            <a:noFill/>
          </a:ln>
        </p:spPr>
      </p:pic>
      <p:sp>
        <p:nvSpPr>
          <p:cNvPr id="1010" name="Google Shape;1010;p43"/>
          <p:cNvSpPr txBox="1"/>
          <p:nvPr/>
        </p:nvSpPr>
        <p:spPr>
          <a:xfrm>
            <a:off x="296897" y="952013"/>
            <a:ext cx="6295725" cy="1431139"/>
          </a:xfrm>
          <a:prstGeom prst="rect">
            <a:avLst/>
          </a:prstGeom>
          <a:noFill/>
          <a:ln>
            <a:noFill/>
          </a:ln>
        </p:spPr>
        <p:txBody>
          <a:bodyPr spcFirstLastPara="1" wrap="square" lIns="68569" tIns="68569" rIns="68569" bIns="68569" anchor="t" anchorCtr="0">
            <a:spAutoFit/>
          </a:bodyPr>
          <a:lstStyle/>
          <a:p>
            <a:pPr algn="just"/>
            <a:r>
              <a:rPr lang="en" dirty="0">
                <a:latin typeface="Times New Roman" pitchFamily="18" charset="0"/>
                <a:ea typeface="Playfair Display"/>
                <a:cs typeface="Times New Roman" pitchFamily="18" charset="0"/>
                <a:sym typeface="Playfair Display"/>
              </a:rPr>
              <a:t>The objective here is to find out the sum of all the image pixels lying in the darker area of the haar feature and the sum of all the image pixels lying in the lighter area of the haar feature. And then find out their difference. Now if the image has an edge separating dark pixels on the right and light pixels on the left, then the haar value will be closer to 1. That means, we say that there is an edge detected if the haar value is closer to 1. In the example above, there is no edge as the haar value is far from 1.</a:t>
            </a:r>
            <a:endParaRPr dirty="0">
              <a:latin typeface="Times New Roman" pitchFamily="18" charset="0"/>
              <a:ea typeface="Playfair Display"/>
              <a:cs typeface="Times New Roman" pitchFamily="18" charset="0"/>
              <a:sym typeface="Playfair Display"/>
            </a:endParaRPr>
          </a:p>
        </p:txBody>
      </p:sp>
      <p:pic>
        <p:nvPicPr>
          <p:cNvPr id="1011" name="Google Shape;1011;p43"/>
          <p:cNvPicPr preferRelativeResize="0"/>
          <p:nvPr/>
        </p:nvPicPr>
        <p:blipFill>
          <a:blip r:embed="rId4">
            <a:alphaModFix/>
          </a:blip>
          <a:stretch>
            <a:fillRect/>
          </a:stretch>
        </p:blipFill>
        <p:spPr>
          <a:xfrm>
            <a:off x="3820669" y="2561564"/>
            <a:ext cx="1610888" cy="180677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28" name="Google Shape;1528;p11"/>
          <p:cNvGrpSpPr/>
          <p:nvPr/>
        </p:nvGrpSpPr>
        <p:grpSpPr>
          <a:xfrm rot="-5400000">
            <a:off x="5880235" y="498488"/>
            <a:ext cx="217481" cy="689569"/>
            <a:chOff x="205050" y="142150"/>
            <a:chExt cx="289975" cy="919425"/>
          </a:xfrm>
        </p:grpSpPr>
        <p:sp>
          <p:nvSpPr>
            <p:cNvPr id="1529" name="Google Shape;1529;p1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0" name="Google Shape;1530;p1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1" name="Google Shape;1531;p1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2" name="Google Shape;1532;p1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3" name="Google Shape;1533;p1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4" name="Google Shape;1534;p1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5" name="Google Shape;1535;p1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6" name="Google Shape;1536;p1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7" name="Google Shape;1537;p1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8" name="Google Shape;1538;p1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39" name="Google Shape;1539;p1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sp>
          <p:nvSpPr>
            <p:cNvPr id="1540" name="Google Shape;1540;p1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pPr>
                <a:buSzPts val="1400"/>
              </a:pPr>
              <a:endParaRPr sz="1050" dirty="0"/>
            </a:p>
          </p:txBody>
        </p:sp>
      </p:grpSp>
      <p:sp>
        <p:nvSpPr>
          <p:cNvPr id="1542" name="Google Shape;1542;p11"/>
          <p:cNvSpPr txBox="1"/>
          <p:nvPr/>
        </p:nvSpPr>
        <p:spPr>
          <a:xfrm>
            <a:off x="795535" y="205650"/>
            <a:ext cx="5410800" cy="542434"/>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algn="ctr"/>
            <a:r>
              <a:rPr lang="en" sz="2625" b="1" dirty="0">
                <a:latin typeface="Times New Roman"/>
                <a:ea typeface="Times New Roman"/>
                <a:cs typeface="Times New Roman"/>
                <a:sym typeface="Times New Roman"/>
              </a:rPr>
              <a:t>DATA SET COLLECTION</a:t>
            </a:r>
            <a:endParaRPr sz="2625" b="1" dirty="0">
              <a:latin typeface="Times New Roman"/>
              <a:ea typeface="Times New Roman"/>
              <a:cs typeface="Times New Roman"/>
              <a:sym typeface="Times New Roman"/>
            </a:endParaRPr>
          </a:p>
        </p:txBody>
      </p:sp>
      <p:sp>
        <p:nvSpPr>
          <p:cNvPr id="1543" name="Google Shape;1543;p11"/>
          <p:cNvSpPr txBox="1"/>
          <p:nvPr/>
        </p:nvSpPr>
        <p:spPr>
          <a:xfrm>
            <a:off x="870516" y="883795"/>
            <a:ext cx="5410800" cy="784808"/>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r>
              <a:rPr lang="en" dirty="0">
                <a:latin typeface="Times New Roman"/>
                <a:ea typeface="Times New Roman"/>
                <a:cs typeface="Times New Roman"/>
                <a:sym typeface="Times New Roman"/>
              </a:rPr>
              <a:t>Initially a dataset is created by using cv2,  haar cascade classifier in python. It containing of set of images of a person treated as registered user</a:t>
            </a:r>
            <a:endParaRPr dirty="0">
              <a:latin typeface="Times New Roman"/>
              <a:ea typeface="Times New Roman"/>
              <a:cs typeface="Times New Roman"/>
              <a:sym typeface="Times New Roman"/>
            </a:endParaRPr>
          </a:p>
        </p:txBody>
      </p:sp>
      <p:pic>
        <p:nvPicPr>
          <p:cNvPr id="38" name="Picture 37" descr="IMG-20230513-WA0013.jpg"/>
          <p:cNvPicPr>
            <a:picLocks noChangeAspect="1"/>
          </p:cNvPicPr>
          <p:nvPr/>
        </p:nvPicPr>
        <p:blipFill>
          <a:blip r:embed="rId3"/>
          <a:stretch>
            <a:fillRect/>
          </a:stretch>
        </p:blipFill>
        <p:spPr>
          <a:xfrm>
            <a:off x="1124744" y="1804314"/>
            <a:ext cx="4313636" cy="24264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4"/>
          <p:cNvSpPr txBox="1">
            <a:spLocks noGrp="1"/>
          </p:cNvSpPr>
          <p:nvPr>
            <p:ph type="title"/>
          </p:nvPr>
        </p:nvSpPr>
        <p:spPr>
          <a:xfrm>
            <a:off x="0" y="270017"/>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1032" name="Google Shape;1032;p44"/>
          <p:cNvPicPr preferRelativeResize="0"/>
          <p:nvPr/>
        </p:nvPicPr>
        <p:blipFill>
          <a:blip r:embed="rId3">
            <a:alphaModFix/>
          </a:blip>
          <a:stretch>
            <a:fillRect/>
          </a:stretch>
        </p:blipFill>
        <p:spPr>
          <a:xfrm>
            <a:off x="548680" y="1305201"/>
            <a:ext cx="5472608" cy="3354781"/>
          </a:xfrm>
          <a:prstGeom prst="rect">
            <a:avLst/>
          </a:prstGeom>
          <a:noFill/>
          <a:ln>
            <a:noFill/>
          </a:ln>
        </p:spPr>
      </p:pic>
      <p:sp>
        <p:nvSpPr>
          <p:cNvPr id="1033" name="Google Shape;1033;p44"/>
          <p:cNvSpPr txBox="1"/>
          <p:nvPr/>
        </p:nvSpPr>
        <p:spPr>
          <a:xfrm>
            <a:off x="1538996" y="771550"/>
            <a:ext cx="3462300" cy="461643"/>
          </a:xfrm>
          <a:prstGeom prst="rect">
            <a:avLst/>
          </a:prstGeom>
          <a:noFill/>
          <a:ln>
            <a:noFill/>
          </a:ln>
        </p:spPr>
        <p:txBody>
          <a:bodyPr spcFirstLastPara="1" wrap="square" lIns="68569" tIns="68569" rIns="68569" bIns="68569" anchor="t" anchorCtr="0">
            <a:spAutoFit/>
          </a:bodyPr>
          <a:lstStyle/>
          <a:p>
            <a:pPr algn="ctr"/>
            <a:r>
              <a:rPr lang="en-US" sz="1050" b="1" dirty="0">
                <a:latin typeface="Times New Roman" panose="02020603050405020304" pitchFamily="18" charset="0"/>
                <a:ea typeface="Playfair Display"/>
                <a:cs typeface="Times New Roman" panose="02020603050405020304" pitchFamily="18" charset="0"/>
                <a:sym typeface="Playfair Display"/>
              </a:rPr>
              <a:t> TRANSACTION HANDLED BY KNOWN PERSON</a:t>
            </a:r>
            <a:endParaRPr lang="en-US" sz="1050" dirty="0">
              <a:latin typeface="Times New Roman" panose="02020603050405020304" pitchFamily="18" charset="0"/>
              <a:ea typeface="Playfair Display Medium"/>
              <a:cs typeface="Times New Roman" panose="02020603050405020304" pitchFamily="18" charset="0"/>
              <a:sym typeface="Playfair Display Medium"/>
            </a:endParaRPr>
          </a:p>
          <a:p>
            <a:pPr algn="ctr"/>
            <a:r>
              <a:rPr lang="en" sz="1050" b="1" dirty="0">
                <a:latin typeface="Times New Roman" panose="02020603050405020304" pitchFamily="18" charset="0"/>
                <a:ea typeface="Playfair Display"/>
                <a:cs typeface="Times New Roman" panose="02020603050405020304" pitchFamily="18" charset="0"/>
                <a:sym typeface="Playfair Display"/>
              </a:rPr>
              <a:t>STEP 1 : ENTER ACCOUNT DETAILS</a:t>
            </a:r>
            <a:endParaRPr sz="1050" b="1" dirty="0">
              <a:latin typeface="Times New Roman" panose="02020603050405020304" pitchFamily="18" charset="0"/>
              <a:ea typeface="Playfair Display"/>
              <a:cs typeface="Times New Roman" panose="02020603050405020304" pitchFamily="18" charset="0"/>
              <a:sym typeface="Playfair Display"/>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5"/>
          <p:cNvSpPr txBox="1">
            <a:spLocks noGrp="1"/>
          </p:cNvSpPr>
          <p:nvPr>
            <p:ph type="title"/>
          </p:nvPr>
        </p:nvSpPr>
        <p:spPr>
          <a:xfrm>
            <a:off x="0" y="267494"/>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sp>
        <p:nvSpPr>
          <p:cNvPr id="1054" name="Google Shape;1054;p45"/>
          <p:cNvSpPr txBox="1"/>
          <p:nvPr/>
        </p:nvSpPr>
        <p:spPr>
          <a:xfrm>
            <a:off x="1380168" y="975546"/>
            <a:ext cx="3779982" cy="300060"/>
          </a:xfrm>
          <a:prstGeom prst="rect">
            <a:avLst/>
          </a:prstGeom>
          <a:noFill/>
          <a:ln>
            <a:noFill/>
          </a:ln>
        </p:spPr>
        <p:txBody>
          <a:bodyPr spcFirstLastPara="1" wrap="square" lIns="68569" tIns="68569" rIns="68569" bIns="68569" anchor="t" anchorCtr="0">
            <a:spAutoFit/>
          </a:bodyPr>
          <a:lstStyle/>
          <a:p>
            <a:pPr algn="ctr"/>
            <a:r>
              <a:rPr lang="en" sz="1050" b="1" dirty="0">
                <a:latin typeface="Times New Roman" panose="02020603050405020304" pitchFamily="18" charset="0"/>
                <a:ea typeface="Playfair Display ExtraBold"/>
                <a:cs typeface="Times New Roman" panose="02020603050405020304" pitchFamily="18" charset="0"/>
                <a:sym typeface="Playfair Display ExtraBold"/>
              </a:rPr>
              <a:t>STEP  2 : FACE DETECTION USING HAAR CASCADE </a:t>
            </a:r>
            <a:endParaRPr sz="1050" b="1"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3" name="Picture 2">
            <a:extLst>
              <a:ext uri="{FF2B5EF4-FFF2-40B4-BE49-F238E27FC236}">
                <a16:creationId xmlns:a16="http://schemas.microsoft.com/office/drawing/2014/main" id="{D7A1E6AF-3F0E-0B86-D9AD-342B3C2DE149}"/>
              </a:ext>
            </a:extLst>
          </p:cNvPr>
          <p:cNvPicPr>
            <a:picLocks noChangeAspect="1"/>
          </p:cNvPicPr>
          <p:nvPr/>
        </p:nvPicPr>
        <p:blipFill>
          <a:blip r:embed="rId3"/>
          <a:stretch>
            <a:fillRect/>
          </a:stretch>
        </p:blipFill>
        <p:spPr>
          <a:xfrm>
            <a:off x="620688" y="1419623"/>
            <a:ext cx="5760639" cy="32403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46"/>
          <p:cNvSpPr txBox="1">
            <a:spLocks noGrp="1"/>
          </p:cNvSpPr>
          <p:nvPr>
            <p:ph type="title"/>
          </p:nvPr>
        </p:nvSpPr>
        <p:spPr>
          <a:xfrm>
            <a:off x="0" y="195486"/>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sp>
        <p:nvSpPr>
          <p:cNvPr id="1076" name="Google Shape;1076;p46"/>
          <p:cNvSpPr txBox="1"/>
          <p:nvPr/>
        </p:nvSpPr>
        <p:spPr>
          <a:xfrm>
            <a:off x="1733854" y="915566"/>
            <a:ext cx="3462300" cy="300060"/>
          </a:xfrm>
          <a:prstGeom prst="rect">
            <a:avLst/>
          </a:prstGeom>
          <a:noFill/>
          <a:ln>
            <a:noFill/>
          </a:ln>
        </p:spPr>
        <p:txBody>
          <a:bodyPr spcFirstLastPara="1" wrap="square" lIns="68569" tIns="68569" rIns="68569" bIns="68569" anchor="t" anchorCtr="0">
            <a:spAutoFit/>
          </a:bodyPr>
          <a:lstStyle/>
          <a:p>
            <a:r>
              <a:rPr lang="en" sz="1050" b="1" dirty="0">
                <a:latin typeface="Times New Roman" panose="02020603050405020304" pitchFamily="18" charset="0"/>
                <a:ea typeface="Playfair Display ExtraBold"/>
                <a:cs typeface="Times New Roman" panose="02020603050405020304" pitchFamily="18" charset="0"/>
                <a:sym typeface="Playfair Display ExtraBold"/>
              </a:rPr>
              <a:t>STEP  3 : PROCEED TO TRANSACTION </a:t>
            </a:r>
            <a:endParaRPr sz="1050" b="1"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1077" name="Google Shape;1077;p46"/>
          <p:cNvPicPr preferRelativeResize="0"/>
          <p:nvPr/>
        </p:nvPicPr>
        <p:blipFill>
          <a:blip r:embed="rId3">
            <a:alphaModFix/>
          </a:blip>
          <a:stretch>
            <a:fillRect/>
          </a:stretch>
        </p:blipFill>
        <p:spPr>
          <a:xfrm>
            <a:off x="620688" y="1359643"/>
            <a:ext cx="5688632" cy="330034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sz="3200" dirty="0">
                <a:solidFill>
                  <a:srgbClr val="000000"/>
                </a:solidFill>
                <a:latin typeface="Times New Roman" panose="02020603050405020304" pitchFamily="18" charset="0"/>
                <a:ea typeface="Playfair Display"/>
                <a:cs typeface="Times New Roman" panose="02020603050405020304" pitchFamily="18" charset="0"/>
                <a:sym typeface="Playfair Display"/>
              </a:rPr>
              <a:t>ABSTRACT</a:t>
            </a:r>
            <a:endParaRPr lang="en-US" dirty="0">
              <a:latin typeface="Times New Roman" panose="02020603050405020304" pitchFamily="18" charset="0"/>
              <a:cs typeface="Times New Roman" panose="02020603050405020304" pitchFamily="18" charset="0"/>
            </a:endParaRPr>
          </a:p>
        </p:txBody>
      </p:sp>
      <p:sp>
        <p:nvSpPr>
          <p:cNvPr id="5" name="Google Shape;1269;p1"/>
          <p:cNvSpPr txBox="1"/>
          <p:nvPr/>
        </p:nvSpPr>
        <p:spPr>
          <a:xfrm>
            <a:off x="648130" y="987574"/>
            <a:ext cx="5579100" cy="2508357"/>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900" indent="-342900">
              <a:buSzPts val="1800"/>
              <a:buFont typeface="+mj-lt"/>
              <a:buAutoNum type="arabicPeriod"/>
            </a:pPr>
            <a:r>
              <a:rPr lang="en" dirty="0">
                <a:latin typeface="Times New Roman"/>
                <a:ea typeface="Times New Roman"/>
                <a:cs typeface="Times New Roman"/>
                <a:sym typeface="Times New Roman"/>
              </a:rPr>
              <a:t>This project proposes a novel approach for secure and convenient ATM machine access using face recognition in Haar Cascade algorithm</a:t>
            </a:r>
            <a:r>
              <a:rPr lang="en" dirty="0" smtClean="0">
                <a:latin typeface="Times New Roman"/>
                <a:ea typeface="Times New Roman"/>
                <a:cs typeface="Times New Roman"/>
                <a:sym typeface="Times New Roman"/>
              </a:rPr>
              <a:t>.</a:t>
            </a:r>
          </a:p>
          <a:p>
            <a:pPr marL="342900" indent="-342900">
              <a:buSzPts val="1800"/>
              <a:buFont typeface="+mj-lt"/>
              <a:buAutoNum type="arabicPeriod"/>
            </a:pPr>
            <a:r>
              <a:rPr lang="en" dirty="0" smtClean="0">
                <a:latin typeface="Times New Roman"/>
                <a:ea typeface="Times New Roman"/>
                <a:cs typeface="Times New Roman"/>
                <a:sym typeface="Times New Roman"/>
              </a:rPr>
              <a:t>The </a:t>
            </a:r>
            <a:r>
              <a:rPr lang="en" dirty="0">
                <a:latin typeface="Times New Roman"/>
                <a:ea typeface="Times New Roman"/>
                <a:cs typeface="Times New Roman"/>
                <a:sym typeface="Times New Roman"/>
              </a:rPr>
              <a:t>proposed system employs a real-time face detection and recognition algorithm based on the Haar Cascade method, which detects and recognizes the user's face in a matter of seconds. </a:t>
            </a:r>
            <a:endParaRPr lang="en" dirty="0" smtClean="0">
              <a:latin typeface="Times New Roman"/>
              <a:ea typeface="Times New Roman"/>
              <a:cs typeface="Times New Roman"/>
              <a:sym typeface="Times New Roman"/>
            </a:endParaRPr>
          </a:p>
          <a:p>
            <a:pPr marL="342900" indent="-342900">
              <a:buSzPts val="1800"/>
              <a:buFont typeface="+mj-lt"/>
              <a:buAutoNum type="arabicPeriod"/>
            </a:pPr>
            <a:r>
              <a:rPr lang="en" dirty="0" smtClean="0">
                <a:latin typeface="Times New Roman"/>
                <a:ea typeface="Times New Roman"/>
                <a:cs typeface="Times New Roman"/>
                <a:sym typeface="Times New Roman"/>
              </a:rPr>
              <a:t>The </a:t>
            </a:r>
            <a:r>
              <a:rPr lang="en" dirty="0">
                <a:latin typeface="Times New Roman"/>
                <a:ea typeface="Times New Roman"/>
                <a:cs typeface="Times New Roman"/>
                <a:sym typeface="Times New Roman"/>
              </a:rPr>
              <a:t>system uses a camera to capture the user's face and compares it with the face in the database to authenticate the user. </a:t>
            </a:r>
            <a:endParaRPr lang="en" dirty="0" smtClean="0">
              <a:latin typeface="Times New Roman"/>
              <a:ea typeface="Times New Roman"/>
              <a:cs typeface="Times New Roman"/>
              <a:sym typeface="Times New Roman"/>
            </a:endParaRPr>
          </a:p>
          <a:p>
            <a:pPr marL="342900" indent="-342900">
              <a:buSzPts val="1800"/>
              <a:buFont typeface="+mj-lt"/>
              <a:buAutoNum type="arabicPeriod"/>
            </a:pPr>
            <a:r>
              <a:rPr lang="en" dirty="0" smtClean="0">
                <a:latin typeface="Times New Roman"/>
                <a:ea typeface="Times New Roman"/>
                <a:cs typeface="Times New Roman"/>
                <a:sym typeface="Times New Roman"/>
              </a:rPr>
              <a:t>The </a:t>
            </a:r>
            <a:r>
              <a:rPr lang="en" dirty="0">
                <a:latin typeface="Times New Roman"/>
                <a:ea typeface="Times New Roman"/>
                <a:cs typeface="Times New Roman"/>
                <a:sym typeface="Times New Roman"/>
              </a:rPr>
              <a:t>use of face recognition technology in ATM machines can greatly enhance security while providing a more convenient and user-friendly banking experience for customers.</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5777471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47"/>
          <p:cNvSpPr txBox="1">
            <a:spLocks noGrp="1"/>
          </p:cNvSpPr>
          <p:nvPr>
            <p:ph type="title"/>
          </p:nvPr>
        </p:nvSpPr>
        <p:spPr>
          <a:xfrm>
            <a:off x="0" y="270017"/>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1099" name="Google Shape;1099;p47"/>
          <p:cNvPicPr preferRelativeResize="0"/>
          <p:nvPr/>
        </p:nvPicPr>
        <p:blipFill>
          <a:blip r:embed="rId3">
            <a:alphaModFix/>
          </a:blip>
          <a:stretch>
            <a:fillRect/>
          </a:stretch>
        </p:blipFill>
        <p:spPr>
          <a:xfrm>
            <a:off x="620687" y="1347614"/>
            <a:ext cx="5503665" cy="3312368"/>
          </a:xfrm>
          <a:prstGeom prst="rect">
            <a:avLst/>
          </a:prstGeom>
          <a:noFill/>
          <a:ln>
            <a:noFill/>
          </a:ln>
        </p:spPr>
      </p:pic>
      <p:sp>
        <p:nvSpPr>
          <p:cNvPr id="1100" name="Google Shape;1100;p47"/>
          <p:cNvSpPr txBox="1"/>
          <p:nvPr/>
        </p:nvSpPr>
        <p:spPr>
          <a:xfrm>
            <a:off x="1080637" y="796397"/>
            <a:ext cx="4505175" cy="623225"/>
          </a:xfrm>
          <a:prstGeom prst="rect">
            <a:avLst/>
          </a:prstGeom>
          <a:noFill/>
          <a:ln>
            <a:noFill/>
          </a:ln>
        </p:spPr>
        <p:txBody>
          <a:bodyPr spcFirstLastPara="1" wrap="square" lIns="68569" tIns="68569" rIns="68569" bIns="68569" anchor="t" anchorCtr="0">
            <a:spAutoFit/>
          </a:bodyPr>
          <a:lstStyle/>
          <a:p>
            <a:pPr algn="ctr"/>
            <a:r>
              <a:rPr lang="en" sz="1050" b="1" dirty="0">
                <a:latin typeface="Times New Roman" panose="02020603050405020304" pitchFamily="18" charset="0"/>
                <a:ea typeface="Playfair Display"/>
                <a:cs typeface="Times New Roman" panose="02020603050405020304" pitchFamily="18" charset="0"/>
                <a:sym typeface="Playfair Display"/>
              </a:rPr>
              <a:t> TRANSACTION HANDLED BY KNOWN PERSON</a:t>
            </a:r>
          </a:p>
          <a:p>
            <a:pPr algn="ctr"/>
            <a:r>
              <a:rPr lang="en-US" sz="1050" b="1" dirty="0">
                <a:latin typeface="Times New Roman" panose="02020603050405020304" pitchFamily="18" charset="0"/>
                <a:ea typeface="Playfair Display"/>
                <a:cs typeface="Times New Roman" panose="02020603050405020304" pitchFamily="18" charset="0"/>
                <a:sym typeface="Playfair Display"/>
              </a:rPr>
              <a:t>STEP 1 : ENTER ACCOUNT DETAILS</a:t>
            </a:r>
            <a:endParaRPr lang="en-US" sz="1050" dirty="0">
              <a:latin typeface="Times New Roman" panose="02020603050405020304" pitchFamily="18" charset="0"/>
              <a:ea typeface="Playfair Display Medium"/>
              <a:cs typeface="Times New Roman" panose="02020603050405020304" pitchFamily="18" charset="0"/>
              <a:sym typeface="Playfair Display Medium"/>
            </a:endParaRPr>
          </a:p>
          <a:p>
            <a:pPr algn="ctr"/>
            <a:endParaRPr sz="1050" dirty="0">
              <a:latin typeface="Times New Roman" panose="02020603050405020304" pitchFamily="18" charset="0"/>
              <a:ea typeface="Playfair Display Medium"/>
              <a:cs typeface="Times New Roman" panose="02020603050405020304" pitchFamily="18" charset="0"/>
              <a:sym typeface="Playfair Display Medium"/>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5"/>
          <p:cNvSpPr txBox="1">
            <a:spLocks noGrp="1"/>
          </p:cNvSpPr>
          <p:nvPr>
            <p:ph type="title"/>
          </p:nvPr>
        </p:nvSpPr>
        <p:spPr>
          <a:xfrm>
            <a:off x="0" y="195486"/>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sp>
        <p:nvSpPr>
          <p:cNvPr id="1054" name="Google Shape;1054;p45"/>
          <p:cNvSpPr txBox="1"/>
          <p:nvPr/>
        </p:nvSpPr>
        <p:spPr>
          <a:xfrm>
            <a:off x="1380168" y="915566"/>
            <a:ext cx="3779982" cy="300060"/>
          </a:xfrm>
          <a:prstGeom prst="rect">
            <a:avLst/>
          </a:prstGeom>
          <a:noFill/>
          <a:ln>
            <a:noFill/>
          </a:ln>
        </p:spPr>
        <p:txBody>
          <a:bodyPr spcFirstLastPara="1" wrap="square" lIns="68569" tIns="68569" rIns="68569" bIns="68569" anchor="t" anchorCtr="0">
            <a:spAutoFit/>
          </a:bodyPr>
          <a:lstStyle/>
          <a:p>
            <a:pPr algn="ctr"/>
            <a:r>
              <a:rPr lang="en" sz="1050" b="1" dirty="0">
                <a:latin typeface="Times New Roman" panose="02020603050405020304" pitchFamily="18" charset="0"/>
                <a:ea typeface="Playfair Display ExtraBold"/>
                <a:cs typeface="Times New Roman" panose="02020603050405020304" pitchFamily="18" charset="0"/>
                <a:sym typeface="Playfair Display ExtraBold"/>
              </a:rPr>
              <a:t>STEP  2 : FACE DETECTION USING HAAR CASCADE </a:t>
            </a:r>
            <a:endParaRPr sz="1050" b="1"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3" name="Picture 2">
            <a:extLst>
              <a:ext uri="{FF2B5EF4-FFF2-40B4-BE49-F238E27FC236}">
                <a16:creationId xmlns:a16="http://schemas.microsoft.com/office/drawing/2014/main" id="{D7A1E6AF-3F0E-0B86-D9AD-342B3C2DE149}"/>
              </a:ext>
            </a:extLst>
          </p:cNvPr>
          <p:cNvPicPr>
            <a:picLocks noChangeAspect="1"/>
          </p:cNvPicPr>
          <p:nvPr/>
        </p:nvPicPr>
        <p:blipFill>
          <a:blip r:embed="rId3"/>
          <a:stretch>
            <a:fillRect/>
          </a:stretch>
        </p:blipFill>
        <p:spPr>
          <a:xfrm>
            <a:off x="548680" y="1379117"/>
            <a:ext cx="5832648" cy="3280865"/>
          </a:xfrm>
          <a:prstGeom prst="rect">
            <a:avLst/>
          </a:prstGeom>
        </p:spPr>
      </p:pic>
    </p:spTree>
    <p:extLst>
      <p:ext uri="{BB962C8B-B14F-4D97-AF65-F5344CB8AC3E}">
        <p14:creationId xmlns:p14="http://schemas.microsoft.com/office/powerpoint/2010/main" val="2881017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8"/>
          <p:cNvSpPr txBox="1">
            <a:spLocks noGrp="1"/>
          </p:cNvSpPr>
          <p:nvPr>
            <p:ph type="title"/>
          </p:nvPr>
        </p:nvSpPr>
        <p:spPr>
          <a:xfrm>
            <a:off x="0" y="195486"/>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sp>
        <p:nvSpPr>
          <p:cNvPr id="1121" name="Google Shape;1121;p48"/>
          <p:cNvSpPr txBox="1"/>
          <p:nvPr/>
        </p:nvSpPr>
        <p:spPr>
          <a:xfrm>
            <a:off x="1697850" y="843558"/>
            <a:ext cx="3462300" cy="300060"/>
          </a:xfrm>
          <a:prstGeom prst="rect">
            <a:avLst/>
          </a:prstGeom>
          <a:noFill/>
          <a:ln>
            <a:noFill/>
          </a:ln>
        </p:spPr>
        <p:txBody>
          <a:bodyPr spcFirstLastPara="1" wrap="square" lIns="68569" tIns="68569" rIns="68569" bIns="68569" anchor="t" anchorCtr="0">
            <a:spAutoFit/>
          </a:bodyPr>
          <a:lstStyle/>
          <a:p>
            <a:r>
              <a:rPr lang="en" sz="1050" b="1" dirty="0" smtClean="0">
                <a:latin typeface="Times New Roman" panose="02020603050405020304" pitchFamily="18" charset="0"/>
                <a:ea typeface="Playfair Display"/>
                <a:cs typeface="Times New Roman" panose="02020603050405020304" pitchFamily="18" charset="0"/>
                <a:sym typeface="Playfair Display"/>
              </a:rPr>
              <a:t>STEP 2  : VERIFICATION KNOWN PERSON</a:t>
            </a:r>
            <a:endParaRPr sz="1050"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2" name="WhatsApp Video 2023-05-17 at 12.54.13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5134" y="1203598"/>
            <a:ext cx="1800200" cy="3600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49"/>
          <p:cNvSpPr txBox="1">
            <a:spLocks noGrp="1"/>
          </p:cNvSpPr>
          <p:nvPr>
            <p:ph type="title"/>
          </p:nvPr>
        </p:nvSpPr>
        <p:spPr>
          <a:xfrm>
            <a:off x="0" y="195486"/>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SAMPLE INPUT &amp; OUTPUT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sp>
        <p:nvSpPr>
          <p:cNvPr id="1143" name="Google Shape;1143;p49"/>
          <p:cNvSpPr txBox="1"/>
          <p:nvPr/>
        </p:nvSpPr>
        <p:spPr>
          <a:xfrm>
            <a:off x="1697850" y="843558"/>
            <a:ext cx="3462300" cy="300060"/>
          </a:xfrm>
          <a:prstGeom prst="rect">
            <a:avLst/>
          </a:prstGeom>
          <a:noFill/>
          <a:ln>
            <a:noFill/>
          </a:ln>
        </p:spPr>
        <p:txBody>
          <a:bodyPr spcFirstLastPara="1" wrap="square" lIns="68569" tIns="68569" rIns="68569" bIns="68569" anchor="t" anchorCtr="0">
            <a:spAutoFit/>
          </a:bodyPr>
          <a:lstStyle/>
          <a:p>
            <a:r>
              <a:rPr lang="en" sz="1050" b="1" dirty="0">
                <a:latin typeface="Times New Roman" panose="02020603050405020304" pitchFamily="18" charset="0"/>
                <a:ea typeface="Playfair Display"/>
                <a:cs typeface="Times New Roman" panose="02020603050405020304" pitchFamily="18" charset="0"/>
                <a:sym typeface="Playfair Display"/>
              </a:rPr>
              <a:t>STEP 3  :  ACCESSING KNOWN PERSON </a:t>
            </a:r>
            <a:endParaRPr sz="1050"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1144" name="Google Shape;1144;p49"/>
          <p:cNvPicPr preferRelativeResize="0"/>
          <p:nvPr/>
        </p:nvPicPr>
        <p:blipFill>
          <a:blip r:embed="rId3">
            <a:alphaModFix/>
          </a:blip>
          <a:stretch>
            <a:fillRect/>
          </a:stretch>
        </p:blipFill>
        <p:spPr>
          <a:xfrm>
            <a:off x="548680" y="1143619"/>
            <a:ext cx="5760640" cy="3516364"/>
          </a:xfrm>
          <a:prstGeom prst="rect">
            <a:avLst/>
          </a:prstGeom>
          <a:noFill/>
          <a:ln>
            <a:noFill/>
          </a:ln>
        </p:spPr>
      </p:pic>
    </p:spTree>
    <p:extLst>
      <p:ext uri="{BB962C8B-B14F-4D97-AF65-F5344CB8AC3E}">
        <p14:creationId xmlns:p14="http://schemas.microsoft.com/office/powerpoint/2010/main" val="426013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46"/>
          <p:cNvSpPr txBox="1">
            <a:spLocks noGrp="1"/>
          </p:cNvSpPr>
          <p:nvPr>
            <p:ph type="title"/>
          </p:nvPr>
        </p:nvSpPr>
        <p:spPr>
          <a:xfrm>
            <a:off x="0" y="195486"/>
            <a:ext cx="6599025" cy="429525"/>
          </a:xfrm>
          <a:prstGeom prst="rect">
            <a:avLst/>
          </a:prstGeom>
        </p:spPr>
        <p:txBody>
          <a:bodyPr spcFirstLastPara="1" wrap="square" lIns="68569" tIns="68569" rIns="68569" bIns="68569" anchor="t" anchorCtr="0">
            <a:noAutofit/>
          </a:bodyPr>
          <a:lstStyle/>
          <a:p>
            <a:pPr algn="ctr"/>
            <a:r>
              <a:rPr lang="en-US" sz="3300" dirty="0">
                <a:solidFill>
                  <a:srgbClr val="000000"/>
                </a:solidFill>
                <a:latin typeface="Times New Roman" panose="02020603050405020304" pitchFamily="18" charset="0"/>
                <a:ea typeface="Playfair Display"/>
                <a:cs typeface="Times New Roman" panose="02020603050405020304" pitchFamily="18" charset="0"/>
                <a:sym typeface="Playfair Display"/>
              </a:rPr>
              <a:t>RESULT</a:t>
            </a:r>
            <a:endParaRPr lang="en-IN"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062" name="Google Shape;1062;p46"/>
          <p:cNvGrpSpPr/>
          <p:nvPr/>
        </p:nvGrpSpPr>
        <p:grpSpPr>
          <a:xfrm rot="-5400000">
            <a:off x="5880235" y="498488"/>
            <a:ext cx="217481" cy="689569"/>
            <a:chOff x="205050" y="142150"/>
            <a:chExt cx="289975" cy="919425"/>
          </a:xfrm>
        </p:grpSpPr>
        <p:sp>
          <p:nvSpPr>
            <p:cNvPr id="1063" name="Google Shape;1063;p46"/>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4" name="Google Shape;1064;p46"/>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5" name="Google Shape;1065;p46"/>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6" name="Google Shape;1066;p46"/>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7" name="Google Shape;1067;p46"/>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8" name="Google Shape;1068;p46"/>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69" name="Google Shape;1069;p46"/>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70" name="Google Shape;1070;p46"/>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71" name="Google Shape;1071;p46"/>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72" name="Google Shape;1072;p46"/>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73" name="Google Shape;1073;p46"/>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074" name="Google Shape;1074;p46"/>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1077" name="Google Shape;1077;p46"/>
          <p:cNvPicPr preferRelativeResize="0"/>
          <p:nvPr/>
        </p:nvPicPr>
        <p:blipFill>
          <a:blip r:embed="rId3">
            <a:alphaModFix/>
          </a:blip>
          <a:stretch>
            <a:fillRect/>
          </a:stretch>
        </p:blipFill>
        <p:spPr>
          <a:xfrm>
            <a:off x="635074" y="1302099"/>
            <a:ext cx="5818262" cy="3357884"/>
          </a:xfrm>
          <a:prstGeom prst="rect">
            <a:avLst/>
          </a:prstGeom>
          <a:noFill/>
          <a:ln>
            <a:noFill/>
          </a:ln>
        </p:spPr>
      </p:pic>
      <p:sp>
        <p:nvSpPr>
          <p:cNvPr id="3" name="TextBox 2">
            <a:extLst>
              <a:ext uri="{FF2B5EF4-FFF2-40B4-BE49-F238E27FC236}">
                <a16:creationId xmlns:a16="http://schemas.microsoft.com/office/drawing/2014/main" id="{7D3498D9-9075-33FF-27C1-5C57B98E56A2}"/>
              </a:ext>
            </a:extLst>
          </p:cNvPr>
          <p:cNvSpPr txBox="1"/>
          <p:nvPr/>
        </p:nvSpPr>
        <p:spPr>
          <a:xfrm>
            <a:off x="1471612" y="825055"/>
            <a:ext cx="3914775" cy="276999"/>
          </a:xfrm>
          <a:prstGeom prst="rect">
            <a:avLst/>
          </a:prstGeom>
          <a:noFill/>
        </p:spPr>
        <p:txBody>
          <a:bodyPr wrap="square">
            <a:spAutoFit/>
          </a:bodyPr>
          <a:lstStyle/>
          <a:p>
            <a:pPr algn="ctr"/>
            <a:r>
              <a:rPr lang="en-US" sz="1200" b="1" dirty="0">
                <a:latin typeface="Times New Roman" panose="02020603050405020304" pitchFamily="18" charset="0"/>
                <a:ea typeface="Playfair Display"/>
                <a:cs typeface="Times New Roman" panose="02020603050405020304" pitchFamily="18" charset="0"/>
                <a:sym typeface="Playfair Display"/>
              </a:rPr>
              <a:t>TRANSACTION HANDLED BY OWNITSELF</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652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49"/>
          <p:cNvSpPr txBox="1">
            <a:spLocks noGrp="1"/>
          </p:cNvSpPr>
          <p:nvPr>
            <p:ph type="title"/>
          </p:nvPr>
        </p:nvSpPr>
        <p:spPr>
          <a:xfrm>
            <a:off x="22948" y="199186"/>
            <a:ext cx="6599025"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RESULT</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129" name="Google Shape;1129;p49"/>
          <p:cNvGrpSpPr/>
          <p:nvPr/>
        </p:nvGrpSpPr>
        <p:grpSpPr>
          <a:xfrm rot="-5400000">
            <a:off x="5880235" y="498488"/>
            <a:ext cx="217481" cy="689569"/>
            <a:chOff x="205050" y="142150"/>
            <a:chExt cx="289975" cy="919425"/>
          </a:xfrm>
        </p:grpSpPr>
        <p:sp>
          <p:nvSpPr>
            <p:cNvPr id="1130" name="Google Shape;1130;p49"/>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1" name="Google Shape;1131;p49"/>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2" name="Google Shape;1132;p49"/>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3" name="Google Shape;1133;p49"/>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4" name="Google Shape;1134;p49"/>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5" name="Google Shape;1135;p49"/>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6" name="Google Shape;1136;p49"/>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7" name="Google Shape;1137;p49"/>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8" name="Google Shape;1138;p49"/>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39" name="Google Shape;1139;p49"/>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40" name="Google Shape;1140;p49"/>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41" name="Google Shape;1141;p49"/>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
        <p:nvSpPr>
          <p:cNvPr id="1143" name="Google Shape;1143;p49"/>
          <p:cNvSpPr txBox="1"/>
          <p:nvPr/>
        </p:nvSpPr>
        <p:spPr>
          <a:xfrm>
            <a:off x="1556792" y="767797"/>
            <a:ext cx="3747374" cy="507809"/>
          </a:xfrm>
          <a:prstGeom prst="rect">
            <a:avLst/>
          </a:prstGeom>
          <a:noFill/>
          <a:ln>
            <a:noFill/>
          </a:ln>
        </p:spPr>
        <p:txBody>
          <a:bodyPr spcFirstLastPara="1" wrap="square" lIns="68569" tIns="68569" rIns="68569" bIns="68569" anchor="t" anchorCtr="0">
            <a:spAutoFit/>
          </a:bodyPr>
          <a:lstStyle/>
          <a:p>
            <a:r>
              <a:rPr lang="en-US" sz="1200" b="1" dirty="0">
                <a:latin typeface="Times New Roman" panose="02020603050405020304" pitchFamily="18" charset="0"/>
                <a:ea typeface="Playfair Display"/>
                <a:cs typeface="Times New Roman" panose="02020603050405020304" pitchFamily="18" charset="0"/>
                <a:sym typeface="Playfair Display"/>
              </a:rPr>
              <a:t> TRANSACTION HANDLED BY KNOWN PERSON</a:t>
            </a:r>
            <a:endParaRPr lang="en-US" sz="1200" dirty="0">
              <a:latin typeface="Times New Roman" panose="02020603050405020304" pitchFamily="18" charset="0"/>
              <a:ea typeface="Playfair Display Medium"/>
              <a:cs typeface="Times New Roman" panose="02020603050405020304" pitchFamily="18" charset="0"/>
              <a:sym typeface="Playfair Display Medium"/>
            </a:endParaRPr>
          </a:p>
          <a:p>
            <a:r>
              <a:rPr lang="en" sz="1200" b="1" dirty="0">
                <a:latin typeface="Times New Roman" panose="02020603050405020304" pitchFamily="18" charset="0"/>
                <a:ea typeface="Playfair Display"/>
                <a:cs typeface="Times New Roman" panose="02020603050405020304" pitchFamily="18" charset="0"/>
                <a:sym typeface="Playfair Display"/>
              </a:rPr>
              <a:t> </a:t>
            </a:r>
            <a:endParaRPr sz="1200" dirty="0">
              <a:latin typeface="Times New Roman" panose="02020603050405020304" pitchFamily="18" charset="0"/>
              <a:ea typeface="Playfair Display Medium"/>
              <a:cs typeface="Times New Roman" panose="02020603050405020304" pitchFamily="18" charset="0"/>
              <a:sym typeface="Playfair Display Medium"/>
            </a:endParaRPr>
          </a:p>
        </p:txBody>
      </p:sp>
      <p:pic>
        <p:nvPicPr>
          <p:cNvPr id="1144" name="Google Shape;1144;p49"/>
          <p:cNvPicPr preferRelativeResize="0"/>
          <p:nvPr/>
        </p:nvPicPr>
        <p:blipFill>
          <a:blip r:embed="rId3">
            <a:alphaModFix/>
          </a:blip>
          <a:stretch>
            <a:fillRect/>
          </a:stretch>
        </p:blipFill>
        <p:spPr>
          <a:xfrm>
            <a:off x="404664" y="1350335"/>
            <a:ext cx="5953605" cy="3309647"/>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0000" y="195486"/>
            <a:ext cx="5778000" cy="429525"/>
          </a:xfrm>
        </p:spPr>
        <p:txBody>
          <a:bodyPr/>
          <a:lstStyle/>
          <a:p>
            <a:pPr algn="ctr"/>
            <a:r>
              <a:rPr lang="en-US" dirty="0">
                <a:latin typeface="Times New Roman" panose="02020603050405020304" pitchFamily="18" charset="0"/>
                <a:cs typeface="Times New Roman" panose="02020603050405020304" pitchFamily="18" charset="0"/>
              </a:rPr>
              <a:t>DEMO</a:t>
            </a:r>
          </a:p>
        </p:txBody>
      </p:sp>
      <p:pic>
        <p:nvPicPr>
          <p:cNvPr id="2" name="Demo">
            <a:hlinkClick r:id="" action="ppaction://media"/>
            <a:extLst>
              <a:ext uri="{FF2B5EF4-FFF2-40B4-BE49-F238E27FC236}">
                <a16:creationId xmlns:a16="http://schemas.microsoft.com/office/drawing/2014/main" id="{0A213E5A-EA21-CD67-0219-22493E2BB9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8130" y="987574"/>
            <a:ext cx="5788916" cy="324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50"/>
          <p:cNvSpPr txBox="1">
            <a:spLocks noGrp="1"/>
          </p:cNvSpPr>
          <p:nvPr>
            <p:ph type="body" idx="1"/>
          </p:nvPr>
        </p:nvSpPr>
        <p:spPr>
          <a:xfrm>
            <a:off x="671016" y="905831"/>
            <a:ext cx="5355450" cy="3028950"/>
          </a:xfrm>
          <a:prstGeom prst="rect">
            <a:avLst/>
          </a:prstGeom>
        </p:spPr>
        <p:txBody>
          <a:bodyPr spcFirstLastPara="1" wrap="square" lIns="68569" tIns="68569" rIns="68569" bIns="68569" anchor="t" anchorCtr="0">
            <a:noAutofit/>
          </a:bodyPr>
          <a:lstStyle/>
          <a:p>
            <a:pPr indent="-242882" algn="just">
              <a:spcBef>
                <a:spcPts val="750"/>
              </a:spcBef>
              <a:buClr>
                <a:srgbClr val="000000"/>
              </a:buClr>
              <a:buSzPts val="1500"/>
              <a:buFont typeface="Playfair Display"/>
              <a:buChar char="★"/>
            </a:pPr>
            <a:r>
              <a:rPr lang="en" sz="1400" dirty="0">
                <a:solidFill>
                  <a:srgbClr val="000000"/>
                </a:solidFill>
                <a:latin typeface="Times New Roman" pitchFamily="18" charset="0"/>
                <a:ea typeface="Playfair Display"/>
                <a:cs typeface="Times New Roman" pitchFamily="18" charset="0"/>
                <a:sym typeface="Playfair Display"/>
              </a:rPr>
              <a:t>Using face recognition technology for ATM machine access is a promising approach to enhance security and convenience. In this project, we utilized the Haar Cascade algorithm to detect and recognize the faces of authorized users, allowing them to access their account without the need for a physical card.</a:t>
            </a:r>
            <a:endParaRPr sz="1400" dirty="0">
              <a:solidFill>
                <a:srgbClr val="000000"/>
              </a:solidFill>
              <a:latin typeface="Times New Roman" pitchFamily="18" charset="0"/>
              <a:ea typeface="Playfair Display"/>
              <a:cs typeface="Times New Roman" pitchFamily="18" charset="0"/>
              <a:sym typeface="Playfair Display"/>
            </a:endParaRPr>
          </a:p>
          <a:p>
            <a:pPr indent="-242882" algn="just">
              <a:buClr>
                <a:srgbClr val="000000"/>
              </a:buClr>
              <a:buSzPts val="1500"/>
              <a:buFont typeface="Playfair Display"/>
              <a:buChar char="★"/>
            </a:pPr>
            <a:r>
              <a:rPr lang="en" sz="1400" dirty="0">
                <a:solidFill>
                  <a:srgbClr val="000000"/>
                </a:solidFill>
                <a:latin typeface="Times New Roman" pitchFamily="18" charset="0"/>
                <a:ea typeface="Playfair Display"/>
                <a:cs typeface="Times New Roman" pitchFamily="18" charset="0"/>
                <a:sym typeface="Playfair Display"/>
              </a:rPr>
              <a:t>The project result showed that the Haar Cascade algorithm was successful in detecting and recognizing faces with a high level of accuracy. We trained the algorithm using a large dataset of facial images to improve its recognition performance. The trained model was then integrated into the ATM machine, allowing users to access their accounts by simply looking at the camera.</a:t>
            </a:r>
            <a:endParaRPr sz="1400" dirty="0">
              <a:solidFill>
                <a:srgbClr val="000000"/>
              </a:solidFill>
              <a:latin typeface="Times New Roman" pitchFamily="18" charset="0"/>
              <a:ea typeface="Playfair Display"/>
              <a:cs typeface="Times New Roman" pitchFamily="18" charset="0"/>
              <a:sym typeface="Playfair Display"/>
            </a:endParaRPr>
          </a:p>
          <a:p>
            <a:pPr indent="-242882" algn="just">
              <a:buClr>
                <a:srgbClr val="000000"/>
              </a:buClr>
              <a:buSzPts val="1500"/>
              <a:buFont typeface="Playfair Display"/>
              <a:buChar char="★"/>
            </a:pPr>
            <a:r>
              <a:rPr lang="en" sz="1400" dirty="0">
                <a:solidFill>
                  <a:srgbClr val="000000"/>
                </a:solidFill>
                <a:latin typeface="Times New Roman" pitchFamily="18" charset="0"/>
                <a:ea typeface="Playfair Display"/>
                <a:cs typeface="Times New Roman" pitchFamily="18" charset="0"/>
                <a:sym typeface="Playfair Display"/>
              </a:rPr>
              <a:t>The benefits of this approach include increased security, as it eliminates the risk of unauthorized access by stolen or lost cards, and convenience, as users no longer need to carry physical cards. It also reduces the risk of transmission of pathogens through physical contact with the ATM machine.</a:t>
            </a:r>
            <a:endParaRPr sz="1400" dirty="0">
              <a:solidFill>
                <a:srgbClr val="000000"/>
              </a:solidFill>
              <a:latin typeface="Times New Roman" pitchFamily="18" charset="0"/>
              <a:ea typeface="Playfair Display"/>
              <a:cs typeface="Times New Roman" pitchFamily="18" charset="0"/>
              <a:sym typeface="Playfair Display"/>
            </a:endParaRPr>
          </a:p>
        </p:txBody>
      </p:sp>
      <p:sp>
        <p:nvSpPr>
          <p:cNvPr id="1150" name="Google Shape;1150;p50"/>
          <p:cNvSpPr txBox="1">
            <a:spLocks noGrp="1"/>
          </p:cNvSpPr>
          <p:nvPr>
            <p:ph type="title"/>
          </p:nvPr>
        </p:nvSpPr>
        <p:spPr>
          <a:xfrm>
            <a:off x="550369" y="198009"/>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RESULT &amp; DISCUSSION</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171" name="Google Shape;1171;p50"/>
          <p:cNvGrpSpPr/>
          <p:nvPr/>
        </p:nvGrpSpPr>
        <p:grpSpPr>
          <a:xfrm rot="-5400000">
            <a:off x="5880235" y="498488"/>
            <a:ext cx="217481" cy="689569"/>
            <a:chOff x="205050" y="142150"/>
            <a:chExt cx="289975" cy="919425"/>
          </a:xfrm>
        </p:grpSpPr>
        <p:sp>
          <p:nvSpPr>
            <p:cNvPr id="1172" name="Google Shape;1172;p50"/>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3" name="Google Shape;1173;p50"/>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4" name="Google Shape;1174;p50"/>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5" name="Google Shape;1175;p50"/>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6" name="Google Shape;1176;p50"/>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7" name="Google Shape;1177;p50"/>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8" name="Google Shape;1178;p50"/>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79" name="Google Shape;1179;p50"/>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80" name="Google Shape;1180;p50"/>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81" name="Google Shape;1181;p50"/>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82" name="Google Shape;1182;p50"/>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183" name="Google Shape;1183;p50"/>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1"/>
          <p:cNvSpPr txBox="1">
            <a:spLocks noGrp="1"/>
          </p:cNvSpPr>
          <p:nvPr>
            <p:ph type="body" idx="1"/>
          </p:nvPr>
        </p:nvSpPr>
        <p:spPr>
          <a:xfrm>
            <a:off x="751275" y="1056374"/>
            <a:ext cx="5355450" cy="1976175"/>
          </a:xfrm>
          <a:prstGeom prst="rect">
            <a:avLst/>
          </a:prstGeom>
        </p:spPr>
        <p:txBody>
          <a:bodyPr spcFirstLastPara="1" wrap="square" lIns="68569" tIns="68569" rIns="68569" bIns="68569" anchor="t" anchorCtr="0">
            <a:noAutofit/>
          </a:bodyPr>
          <a:lstStyle/>
          <a:p>
            <a:pPr marL="214308" indent="-214308">
              <a:spcBef>
                <a:spcPts val="750"/>
              </a:spcBef>
              <a:buClr>
                <a:schemeClr val="tx1"/>
              </a:buClr>
              <a:buBlip>
                <a:blip r:embed="rId3">
                  <a:extLst>
                    <a:ext uri="{96DAC541-7B7A-43D3-8B79-37D633B846F1}">
                      <asvg:svgBlip xmlns:asvg="http://schemas.microsoft.com/office/drawing/2016/SVG/main" xmlns="" r:embed="rId4"/>
                    </a:ext>
                  </a:extLst>
                </a:blip>
              </a:buBlip>
            </a:pPr>
            <a:r>
              <a:rPr lang="en" sz="1400" dirty="0">
                <a:solidFill>
                  <a:srgbClr val="000000"/>
                </a:solidFill>
                <a:latin typeface="Times New Roman" pitchFamily="18" charset="0"/>
                <a:ea typeface="Playfair Display"/>
                <a:cs typeface="Times New Roman" pitchFamily="18" charset="0"/>
                <a:sym typeface="Playfair Display"/>
              </a:rPr>
              <a:t>This project is aimed to reduce the risk involved in ATM machines that were installed in remote area, also the issue related to fraudulent transaction like misusing others card to withdraw money and etc.</a:t>
            </a:r>
            <a:endParaRPr sz="1400" dirty="0">
              <a:solidFill>
                <a:srgbClr val="000000"/>
              </a:solidFill>
              <a:latin typeface="Times New Roman" pitchFamily="18" charset="0"/>
              <a:ea typeface="Playfair Display"/>
              <a:cs typeface="Times New Roman" pitchFamily="18" charset="0"/>
              <a:sym typeface="Playfair Display"/>
            </a:endParaRPr>
          </a:p>
          <a:p>
            <a:pPr marL="214308" indent="-214308">
              <a:spcBef>
                <a:spcPts val="750"/>
              </a:spcBef>
              <a:buClr>
                <a:schemeClr val="tx1"/>
              </a:buClr>
              <a:buBlip>
                <a:blip r:embed="rId3">
                  <a:extLst>
                    <a:ext uri="{96DAC541-7B7A-43D3-8B79-37D633B846F1}">
                      <asvg:svgBlip xmlns:asvg="http://schemas.microsoft.com/office/drawing/2016/SVG/main" xmlns="" r:embed="rId4"/>
                    </a:ext>
                  </a:extLst>
                </a:blip>
              </a:buBlip>
            </a:pPr>
            <a:r>
              <a:rPr lang="en" sz="1400" dirty="0">
                <a:solidFill>
                  <a:srgbClr val="000000"/>
                </a:solidFill>
                <a:latin typeface="Times New Roman" pitchFamily="18" charset="0"/>
                <a:ea typeface="Playfair Display"/>
                <a:cs typeface="Times New Roman" pitchFamily="18" charset="0"/>
                <a:sym typeface="Playfair Display"/>
              </a:rPr>
              <a:t> So in order to overcome these challenges, we have developed solution that will leverage the ML &amp; AI to restrict card access to only the authorized users those are identified by face recognition algorithm.</a:t>
            </a:r>
            <a:endParaRPr sz="1400" dirty="0">
              <a:solidFill>
                <a:srgbClr val="000000"/>
              </a:solidFill>
              <a:latin typeface="Times New Roman" pitchFamily="18" charset="0"/>
              <a:ea typeface="Playfair Display"/>
              <a:cs typeface="Times New Roman" pitchFamily="18" charset="0"/>
              <a:sym typeface="Playfair Display"/>
            </a:endParaRPr>
          </a:p>
        </p:txBody>
      </p:sp>
      <p:sp>
        <p:nvSpPr>
          <p:cNvPr id="1190" name="Google Shape;1190;p51"/>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CONCLUSION</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11" name="Google Shape;1211;p51"/>
          <p:cNvGrpSpPr/>
          <p:nvPr/>
        </p:nvGrpSpPr>
        <p:grpSpPr>
          <a:xfrm rot="-5400000">
            <a:off x="5880235" y="498488"/>
            <a:ext cx="217481" cy="689569"/>
            <a:chOff x="205050" y="142150"/>
            <a:chExt cx="289975" cy="919425"/>
          </a:xfrm>
        </p:grpSpPr>
        <p:sp>
          <p:nvSpPr>
            <p:cNvPr id="1212" name="Google Shape;1212;p5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3" name="Google Shape;1213;p5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4" name="Google Shape;1214;p5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5" name="Google Shape;1215;p5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6" name="Google Shape;1216;p5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7" name="Google Shape;1217;p5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8" name="Google Shape;1218;p5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9" name="Google Shape;1219;p5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0" name="Google Shape;1220;p5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1" name="Google Shape;1221;p5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2" name="Google Shape;1222;p5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3" name="Google Shape;1223;p5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1"/>
          <p:cNvSpPr txBox="1">
            <a:spLocks noGrp="1"/>
          </p:cNvSpPr>
          <p:nvPr>
            <p:ph type="body" idx="1"/>
          </p:nvPr>
        </p:nvSpPr>
        <p:spPr>
          <a:xfrm>
            <a:off x="751275" y="1056374"/>
            <a:ext cx="5355450" cy="1976175"/>
          </a:xfrm>
          <a:prstGeom prst="rect">
            <a:avLst/>
          </a:prstGeom>
        </p:spPr>
        <p:txBody>
          <a:bodyPr spcFirstLastPara="1" wrap="square" lIns="68569" tIns="68569" rIns="68569" bIns="68569" anchor="t" anchorCtr="0">
            <a:noAutofit/>
          </a:bodyPr>
          <a:lstStyle/>
          <a:p>
            <a:pPr marL="214308" indent="-214308" algn="just">
              <a:buBlip>
                <a:blip r:embed="rId3">
                  <a:extLst>
                    <a:ext uri="{96DAC541-7B7A-43D3-8B79-37D633B846F1}">
                      <asvg:svgBlip xmlns="" xmlns:asvg="http://schemas.microsoft.com/office/drawing/2016/SVG/main" xmlns:lc="http://schemas.openxmlformats.org/drawingml/2006/lockedCanvas" r:embed="rId4"/>
                    </a:ext>
                  </a:extLst>
                </a:blip>
              </a:buBlip>
            </a:pPr>
            <a:r>
              <a:rPr lang="en-US" sz="1400" dirty="0">
                <a:latin typeface="Times New Roman" pitchFamily="18" charset="0"/>
                <a:cs typeface="Times New Roman" pitchFamily="18" charset="0"/>
              </a:rPr>
              <a:t>The main theme of the project is to give full security for the transaction of money.</a:t>
            </a:r>
          </a:p>
          <a:p>
            <a:pPr marL="214308" indent="-214308" algn="just">
              <a:buBlip>
                <a:blip r:embed="rId3">
                  <a:extLst>
                    <a:ext uri="{96DAC541-7B7A-43D3-8B79-37D633B846F1}">
                      <asvg:svgBlip xmlns="" xmlns:asvg="http://schemas.microsoft.com/office/drawing/2016/SVG/main" xmlns:lc="http://schemas.openxmlformats.org/drawingml/2006/lockedCanvas" r:embed="rId4"/>
                    </a:ext>
                  </a:extLst>
                </a:blip>
              </a:buBlip>
            </a:pPr>
            <a:endParaRPr lang="en-US" sz="1400" dirty="0">
              <a:latin typeface="Times New Roman" pitchFamily="18" charset="0"/>
              <a:cs typeface="Times New Roman" pitchFamily="18" charset="0"/>
            </a:endParaRPr>
          </a:p>
          <a:p>
            <a:pPr marL="214308" indent="-214308" algn="just">
              <a:buBlip>
                <a:blip r:embed="rId3">
                  <a:extLst>
                    <a:ext uri="{96DAC541-7B7A-43D3-8B79-37D633B846F1}">
                      <asvg:svgBlip xmlns="" xmlns:asvg="http://schemas.microsoft.com/office/drawing/2016/SVG/main" xmlns:lc="http://schemas.openxmlformats.org/drawingml/2006/lockedCanvas" r:embed="rId4"/>
                    </a:ext>
                  </a:extLst>
                </a:blip>
              </a:buBlip>
            </a:pPr>
            <a:r>
              <a:rPr lang="en-US" sz="1400" dirty="0">
                <a:latin typeface="Times New Roman" pitchFamily="18" charset="0"/>
                <a:cs typeface="Times New Roman" pitchFamily="18" charset="0"/>
              </a:rPr>
              <a:t>Then it will give more secure using random password and face detection based using  Haar and deep learning with the open-source computer vision in real time applications. </a:t>
            </a:r>
          </a:p>
          <a:p>
            <a:pPr marL="0" indent="0" algn="just">
              <a:buNone/>
            </a:pPr>
            <a:endParaRPr lang="en-US" sz="1400" dirty="0">
              <a:latin typeface="Times New Roman" pitchFamily="18" charset="0"/>
              <a:cs typeface="Times New Roman" pitchFamily="18" charset="0"/>
            </a:endParaRPr>
          </a:p>
          <a:p>
            <a:pPr marL="214308" indent="-214308" algn="just">
              <a:buBlip>
                <a:blip r:embed="rId3">
                  <a:extLst>
                    <a:ext uri="{96DAC541-7B7A-43D3-8B79-37D633B846F1}">
                      <asvg:svgBlip xmlns="" xmlns:asvg="http://schemas.microsoft.com/office/drawing/2016/SVG/main" xmlns:lc="http://schemas.openxmlformats.org/drawingml/2006/lockedCanvas" r:embed="rId4"/>
                    </a:ext>
                  </a:extLst>
                </a:blip>
              </a:buBlip>
            </a:pPr>
            <a:r>
              <a:rPr lang="en-US" sz="1400" dirty="0">
                <a:latin typeface="Times New Roman" pitchFamily="18" charset="0"/>
                <a:cs typeface="Times New Roman" pitchFamily="18" charset="0"/>
              </a:rPr>
              <a:t>For the next generation we can assign the all requirement in ATM Machine using hardware part.</a:t>
            </a:r>
          </a:p>
          <a:p>
            <a:pPr marL="0" indent="0">
              <a:spcBef>
                <a:spcPts val="750"/>
              </a:spcBef>
              <a:buClr>
                <a:schemeClr val="tx1"/>
              </a:buClr>
              <a:buNone/>
            </a:pPr>
            <a:endParaRPr sz="1400" dirty="0">
              <a:solidFill>
                <a:srgbClr val="000000"/>
              </a:solidFill>
              <a:latin typeface="Times New Roman" pitchFamily="18" charset="0"/>
              <a:ea typeface="Playfair Display"/>
              <a:cs typeface="Times New Roman" pitchFamily="18" charset="0"/>
              <a:sym typeface="Playfair Display"/>
            </a:endParaRPr>
          </a:p>
        </p:txBody>
      </p:sp>
      <p:sp>
        <p:nvSpPr>
          <p:cNvPr id="1190" name="Google Shape;1190;p51"/>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IN" dirty="0">
                <a:latin typeface="Times New Roman"/>
                <a:ea typeface="Times New Roman"/>
                <a:cs typeface="Times New Roman"/>
                <a:sym typeface="Times New Roman"/>
              </a:rPr>
              <a:t>FUTURE </a:t>
            </a:r>
            <a:r>
              <a:rPr lang="en-IN" dirty="0" smtClean="0">
                <a:latin typeface="Times New Roman"/>
                <a:ea typeface="Times New Roman"/>
                <a:cs typeface="Times New Roman"/>
                <a:sym typeface="Times New Roman"/>
              </a:rPr>
              <a:t>ENHANCEMENT</a:t>
            </a:r>
            <a:endParaRPr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11" name="Google Shape;1211;p51"/>
          <p:cNvGrpSpPr/>
          <p:nvPr/>
        </p:nvGrpSpPr>
        <p:grpSpPr>
          <a:xfrm rot="-5400000">
            <a:off x="5880235" y="498488"/>
            <a:ext cx="217481" cy="689569"/>
            <a:chOff x="205050" y="142150"/>
            <a:chExt cx="289975" cy="919425"/>
          </a:xfrm>
        </p:grpSpPr>
        <p:sp>
          <p:nvSpPr>
            <p:cNvPr id="1212" name="Google Shape;1212;p5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3" name="Google Shape;1213;p5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4" name="Google Shape;1214;p5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5" name="Google Shape;1215;p5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6" name="Google Shape;1216;p5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7" name="Google Shape;1217;p5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8" name="Google Shape;1218;p5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9" name="Google Shape;1219;p5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0" name="Google Shape;1220;p5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1" name="Google Shape;1221;p5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2" name="Google Shape;1222;p5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3" name="Google Shape;1223;p5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Tree>
    <p:extLst>
      <p:ext uri="{BB962C8B-B14F-4D97-AF65-F5344CB8AC3E}">
        <p14:creationId xmlns:p14="http://schemas.microsoft.com/office/powerpoint/2010/main" val="3669967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LITERATURE SURVEY</a:t>
            </a:r>
            <a:endParaRPr lang="en-US" dirty="0">
              <a:latin typeface="Times New Roman" panose="02020603050405020304" pitchFamily="18" charset="0"/>
              <a:cs typeface="Times New Roman" panose="02020603050405020304" pitchFamily="18" charset="0"/>
            </a:endParaRPr>
          </a:p>
        </p:txBody>
      </p:sp>
      <p:graphicFrame>
        <p:nvGraphicFramePr>
          <p:cNvPr id="4" name="Google Shape;1273;p2"/>
          <p:cNvGraphicFramePr/>
          <p:nvPr>
            <p:extLst>
              <p:ext uri="{D42A27DB-BD31-4B8C-83A1-F6EECF244321}">
                <p14:modId xmlns:p14="http://schemas.microsoft.com/office/powerpoint/2010/main" val="2604444492"/>
              </p:ext>
            </p:extLst>
          </p:nvPr>
        </p:nvGraphicFramePr>
        <p:xfrm>
          <a:off x="188640" y="987574"/>
          <a:ext cx="6480719" cy="3960439"/>
        </p:xfrm>
        <a:graphic>
          <a:graphicData uri="http://schemas.openxmlformats.org/drawingml/2006/table">
            <a:tbl>
              <a:tblPr>
                <a:noFill/>
                <a:tableStyleId>{B3686E04-B1C9-49AF-B07A-6809287EFB1C}</a:tableStyleId>
              </a:tblPr>
              <a:tblGrid>
                <a:gridCol w="983688">
                  <a:extLst>
                    <a:ext uri="{9D8B030D-6E8A-4147-A177-3AD203B41FA5}">
                      <a16:colId xmlns:a16="http://schemas.microsoft.com/office/drawing/2014/main" val="20000"/>
                    </a:ext>
                  </a:extLst>
                </a:gridCol>
                <a:gridCol w="755136">
                  <a:extLst>
                    <a:ext uri="{9D8B030D-6E8A-4147-A177-3AD203B41FA5}">
                      <a16:colId xmlns:a16="http://schemas.microsoft.com/office/drawing/2014/main" val="20001"/>
                    </a:ext>
                  </a:extLst>
                </a:gridCol>
                <a:gridCol w="2672631">
                  <a:extLst>
                    <a:ext uri="{9D8B030D-6E8A-4147-A177-3AD203B41FA5}">
                      <a16:colId xmlns:a16="http://schemas.microsoft.com/office/drawing/2014/main" val="20002"/>
                    </a:ext>
                  </a:extLst>
                </a:gridCol>
                <a:gridCol w="2069264">
                  <a:extLst>
                    <a:ext uri="{9D8B030D-6E8A-4147-A177-3AD203B41FA5}">
                      <a16:colId xmlns:a16="http://schemas.microsoft.com/office/drawing/2014/main" val="20003"/>
                    </a:ext>
                  </a:extLst>
                </a:gridCol>
              </a:tblGrid>
              <a:tr h="36311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Author </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Year</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Title </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Critique</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extLst>
                  <a:ext uri="{0D108BD9-81ED-4DB2-BD59-A6C34878D82A}">
                    <a16:rowId xmlns:a16="http://schemas.microsoft.com/office/drawing/2014/main" val="10000"/>
                  </a:ext>
                </a:extLst>
              </a:tr>
              <a:tr h="1266139">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Zitong Yu</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2022</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ctr"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“Third generation ATM machine using computer vision technique”</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1050"/>
                        <a:buFont typeface="Arial"/>
                        <a:buNone/>
                        <a:defRPr sz="1400" u="none" strike="noStrike" cap="none"/>
                      </a:pPr>
                      <a:r>
                        <a:rPr lang="en" sz="900" u="none" strike="noStrike" cap="none" dirty="0">
                          <a:latin typeface="Times New Roman"/>
                          <a:ea typeface="Times New Roman"/>
                          <a:cs typeface="Times New Roman"/>
                          <a:sym typeface="Times New Roman"/>
                        </a:rPr>
                        <a:t>The paper proposes a real-time ATM surveillance system that uses deep learning and face recognition. The system is evaluated using a dataset of 100 images and achieves high accuracy rates, demonstrating the effectiveness of the proposed method.</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1"/>
                  </a:ext>
                </a:extLst>
              </a:tr>
              <a:tr h="1165595">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Wang, L. et al.</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2020</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"An ATM Access Control System Based on Face Recognition and Deep Learning"</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 The paper proposes a system that integrates face recognition and deep learning for ATM access control. The system is evaluated using the LFW and CASIA-WebFace datasets, but a more comprehensive evaluation in real-world scenarios would have been beneficial.</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2"/>
                  </a:ext>
                </a:extLst>
              </a:tr>
              <a:tr h="1165595">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Dhanawade, N. et al.</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2020</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"Smart ATM System using Facial Recognition and RFID for Security and Convenience"</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The paper proposes a smart ATM system that uses facial recognition and RFID for security and convenience. The system is evaluated using a dataset of 50 images, which is relatively small. A larger dataset would provide a more accurate evaluation of the system's performance.</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3897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90" name="Google Shape;1190;p51"/>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US" dirty="0" smtClean="0">
                <a:latin typeface="Times New Roman"/>
                <a:ea typeface="Playfair Display"/>
                <a:cs typeface="Times New Roman"/>
                <a:sym typeface="Times New Roman"/>
              </a:rPr>
              <a:t>JOURNAL PAPER</a:t>
            </a:r>
            <a:endParaRPr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11" name="Google Shape;1211;p51"/>
          <p:cNvGrpSpPr/>
          <p:nvPr/>
        </p:nvGrpSpPr>
        <p:grpSpPr>
          <a:xfrm rot="-5400000">
            <a:off x="5880235" y="498488"/>
            <a:ext cx="217481" cy="689569"/>
            <a:chOff x="205050" y="142150"/>
            <a:chExt cx="289975" cy="919425"/>
          </a:xfrm>
        </p:grpSpPr>
        <p:sp>
          <p:nvSpPr>
            <p:cNvPr id="1212" name="Google Shape;1212;p5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3" name="Google Shape;1213;p5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4" name="Google Shape;1214;p5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5" name="Google Shape;1215;p5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6" name="Google Shape;1216;p5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7" name="Google Shape;1217;p5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8" name="Google Shape;1218;p5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9" name="Google Shape;1219;p5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0" name="Google Shape;1220;p5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1" name="Google Shape;1221;p5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2" name="Google Shape;1222;p5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3" name="Google Shape;1223;p5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785" y="786956"/>
            <a:ext cx="4084162" cy="4356544"/>
          </a:xfrm>
          <a:prstGeom prst="rect">
            <a:avLst/>
          </a:prstGeom>
        </p:spPr>
      </p:pic>
    </p:spTree>
    <p:extLst>
      <p:ext uri="{BB962C8B-B14F-4D97-AF65-F5344CB8AC3E}">
        <p14:creationId xmlns:p14="http://schemas.microsoft.com/office/powerpoint/2010/main" val="1964418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90" name="Google Shape;1190;p51"/>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US" dirty="0" smtClean="0">
                <a:latin typeface="Times New Roman"/>
                <a:ea typeface="Playfair Display"/>
                <a:cs typeface="Times New Roman"/>
                <a:sym typeface="Times New Roman"/>
              </a:rPr>
              <a:t>JOURNAL CERTIFICATE</a:t>
            </a:r>
            <a:endParaRPr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11" name="Google Shape;1211;p51"/>
          <p:cNvGrpSpPr/>
          <p:nvPr/>
        </p:nvGrpSpPr>
        <p:grpSpPr>
          <a:xfrm rot="-5400000">
            <a:off x="5880235" y="498488"/>
            <a:ext cx="217481" cy="689569"/>
            <a:chOff x="205050" y="142150"/>
            <a:chExt cx="289975" cy="919425"/>
          </a:xfrm>
        </p:grpSpPr>
        <p:sp>
          <p:nvSpPr>
            <p:cNvPr id="1212" name="Google Shape;1212;p5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3" name="Google Shape;1213;p5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4" name="Google Shape;1214;p5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5" name="Google Shape;1215;p5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6" name="Google Shape;1216;p5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7" name="Google Shape;1217;p5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8" name="Google Shape;1218;p5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9" name="Google Shape;1219;p5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0" name="Google Shape;1220;p5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1" name="Google Shape;1221;p5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2" name="Google Shape;1222;p5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3" name="Google Shape;1223;p5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876" r="2996" b="-1"/>
          <a:stretch/>
        </p:blipFill>
        <p:spPr>
          <a:xfrm>
            <a:off x="692696" y="1131590"/>
            <a:ext cx="2376264" cy="338437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699"/>
          <a:stretch/>
        </p:blipFill>
        <p:spPr>
          <a:xfrm>
            <a:off x="3501009" y="1131590"/>
            <a:ext cx="2304256" cy="3384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5067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90" name="Google Shape;1190;p51"/>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US" dirty="0" smtClean="0">
                <a:latin typeface="Times New Roman"/>
                <a:ea typeface="Playfair Display"/>
                <a:cs typeface="Times New Roman"/>
                <a:sym typeface="Times New Roman"/>
              </a:rPr>
              <a:t>JOURNAL CERTIFICATE</a:t>
            </a:r>
            <a:endParaRPr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11" name="Google Shape;1211;p51"/>
          <p:cNvGrpSpPr/>
          <p:nvPr/>
        </p:nvGrpSpPr>
        <p:grpSpPr>
          <a:xfrm rot="-5400000">
            <a:off x="5880235" y="498488"/>
            <a:ext cx="217481" cy="689569"/>
            <a:chOff x="205050" y="142150"/>
            <a:chExt cx="289975" cy="919425"/>
          </a:xfrm>
        </p:grpSpPr>
        <p:sp>
          <p:nvSpPr>
            <p:cNvPr id="1212" name="Google Shape;1212;p51"/>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3" name="Google Shape;1213;p51"/>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4" name="Google Shape;1214;p51"/>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5" name="Google Shape;1215;p51"/>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6" name="Google Shape;1216;p51"/>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7" name="Google Shape;1217;p51"/>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8" name="Google Shape;1218;p51"/>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19" name="Google Shape;1219;p51"/>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0" name="Google Shape;1220;p51"/>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1" name="Google Shape;1221;p51"/>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2" name="Google Shape;1222;p51"/>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23" name="Google Shape;1223;p51"/>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847" b="1507"/>
          <a:stretch/>
        </p:blipFill>
        <p:spPr>
          <a:xfrm>
            <a:off x="540000" y="952013"/>
            <a:ext cx="2456952" cy="356234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976" r="2941"/>
          <a:stretch/>
        </p:blipFill>
        <p:spPr>
          <a:xfrm>
            <a:off x="3501008" y="952013"/>
            <a:ext cx="2461648" cy="3563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753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52"/>
          <p:cNvSpPr txBox="1">
            <a:spLocks noGrp="1"/>
          </p:cNvSpPr>
          <p:nvPr>
            <p:ph type="body" idx="1"/>
          </p:nvPr>
        </p:nvSpPr>
        <p:spPr>
          <a:xfrm>
            <a:off x="188640" y="843558"/>
            <a:ext cx="6408712" cy="3816424"/>
          </a:xfrm>
          <a:prstGeom prst="rect">
            <a:avLst/>
          </a:prstGeom>
        </p:spPr>
        <p:txBody>
          <a:bodyPr spcFirstLastPara="1" wrap="square" lIns="68569" tIns="68569" rIns="68569" bIns="68569" anchor="t" anchorCtr="0">
            <a:noAutofit/>
          </a:bodyPr>
          <a:lstStyle/>
          <a:p>
            <a:pPr indent="-228594" algn="just">
              <a:spcBef>
                <a:spcPts val="750"/>
              </a:spcBef>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I. Banerjee, S. Mookherjee, S. Saha, S. Ganguli, S. Kundu and D. Chakravarti, "Advanced ATM System Using Iris Scanner," 2019 International Conference on Opto-Electronics and Applied Optics (Optronix), Kolkata, India, 2019, pp. </a:t>
            </a: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1-3.doi: </a:t>
            </a:r>
            <a:r>
              <a:rPr lang="en" dirty="0" smtClean="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10.1109/OPTRONIX.2019.8862388.</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a:p>
            <a:pPr indent="-228594" algn="just">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S. Sankhwar and D. Pandey, "A Safeguard against ATM Fraud," 2016 IEEE 6th International Conference on Advanced Computing (IACC), Bhimavaram, India, 2016, pp. </a:t>
            </a: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701-705.doi: </a:t>
            </a:r>
            <a:r>
              <a:rPr lang="en" dirty="0" smtClean="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10.1109/IACC.2016.135.</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a:p>
            <a:pPr indent="-228594" algn="just">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Y. Cheng, W. Shang, L. Zhu and D. Zhang, "Design and implementation of ATM alarm data analysis system," 2016 IEEE/ACIS 15th International Conference on Computer and Information Science (ICIS), Okayama, Japan, 2016, pp. </a:t>
            </a: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1-3.doi: </a:t>
            </a:r>
            <a:r>
              <a:rPr lang="en" dirty="0" smtClean="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10.1109/ICIS.2016.7550948.</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a:p>
            <a:pPr indent="-228594" algn="just">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C. Porretti, R. Lahaije and D. Kolev, "A New Vision for ATM Security Management: The Security Management Platform," 2016 11th International Conference on Availability, Reliability and Security (ARES), Salzburg, Austria, 2016, pp. 493-498. </a:t>
            </a: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doi: </a:t>
            </a:r>
            <a:r>
              <a:rPr lang="en" dirty="0" smtClean="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10.1109/ARES.2016.50.</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a:p>
            <a:pPr indent="-228594" algn="just">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 H. R. Babaei, O. Molalapata and A. A. Pandor, Face Recognition Application for Automatic Teller Machines (ATM), in ICIKM, 3rd ed. vol.45, pp.211-216, 2012.</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a:p>
            <a:pPr indent="-228594" algn="just">
              <a:buClr>
                <a:srgbClr val="000000"/>
              </a:buClr>
              <a:buSzPts val="1200"/>
              <a:buFont typeface="Playfair Display Medium"/>
              <a:buChar char="★"/>
            </a:pPr>
            <a:r>
              <a:rPr lang="en"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rPr>
              <a:t>Aru, O. Eze and I. Gozie, Facial Verification Technology for Use in ATM Transactions, in American Journal of Engineering Research (AJER), [Online] 2013, pp. 188-193, Available:http://www.ajer.org/papers/v2 (5)/Y02501880193.pdf ← K. </a:t>
            </a:r>
            <a:endParaRPr dirty="0">
              <a:solidFill>
                <a:srgbClr val="000000"/>
              </a:solidFill>
              <a:latin typeface="Times New Roman" panose="02020603050405020304" pitchFamily="18" charset="0"/>
              <a:ea typeface="Playfair Display Medium"/>
              <a:cs typeface="Times New Roman" panose="02020603050405020304" pitchFamily="18" charset="0"/>
              <a:sym typeface="Playfair Display Medium"/>
            </a:endParaRPr>
          </a:p>
        </p:txBody>
      </p:sp>
      <p:sp>
        <p:nvSpPr>
          <p:cNvPr id="1230" name="Google Shape;1230;p52"/>
          <p:cNvSpPr txBox="1">
            <a:spLocks noGrp="1"/>
          </p:cNvSpPr>
          <p:nvPr>
            <p:ph type="title"/>
          </p:nvPr>
        </p:nvSpPr>
        <p:spPr>
          <a:xfrm>
            <a:off x="540000" y="195486"/>
            <a:ext cx="5778000" cy="429525"/>
          </a:xfrm>
          <a:prstGeom prst="rect">
            <a:avLst/>
          </a:prstGeom>
        </p:spPr>
        <p:txBody>
          <a:bodyPr spcFirstLastPara="1" wrap="square" lIns="68569" tIns="68569" rIns="68569" bIns="68569" anchor="t" anchorCtr="0">
            <a:noAutofit/>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REFERENCE</a:t>
            </a:r>
            <a:endParaRPr sz="3300" dirty="0">
              <a:solidFill>
                <a:srgbClr val="000000"/>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1251" name="Google Shape;1251;p52"/>
          <p:cNvGrpSpPr/>
          <p:nvPr/>
        </p:nvGrpSpPr>
        <p:grpSpPr>
          <a:xfrm rot="-5400000">
            <a:off x="5880235" y="498488"/>
            <a:ext cx="217481" cy="689569"/>
            <a:chOff x="205050" y="142150"/>
            <a:chExt cx="289975" cy="919425"/>
          </a:xfrm>
        </p:grpSpPr>
        <p:sp>
          <p:nvSpPr>
            <p:cNvPr id="1252" name="Google Shape;1252;p52"/>
            <p:cNvSpPr/>
            <p:nvPr/>
          </p:nvSpPr>
          <p:spPr>
            <a:xfrm>
              <a:off x="425125" y="1421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3" name="Google Shape;1253;p52"/>
            <p:cNvSpPr/>
            <p:nvPr/>
          </p:nvSpPr>
          <p:spPr>
            <a:xfrm>
              <a:off x="425125" y="312050"/>
              <a:ext cx="69900" cy="69575"/>
            </a:xfrm>
            <a:custGeom>
              <a:avLst/>
              <a:gdLst/>
              <a:ahLst/>
              <a:cxnLst/>
              <a:rect l="l" t="t" r="r" b="b"/>
              <a:pathLst>
                <a:path w="2796" h="2783" extrusionOk="0">
                  <a:moveTo>
                    <a:pt x="1398" y="1"/>
                  </a:moveTo>
                  <a:cubicBezTo>
                    <a:pt x="623" y="1"/>
                    <a:pt x="0" y="624"/>
                    <a:pt x="0" y="1385"/>
                  </a:cubicBezTo>
                  <a:cubicBezTo>
                    <a:pt x="0" y="2160"/>
                    <a:pt x="623" y="2783"/>
                    <a:pt x="1398" y="2783"/>
                  </a:cubicBezTo>
                  <a:cubicBezTo>
                    <a:pt x="2173" y="2783"/>
                    <a:pt x="2796" y="2160"/>
                    <a:pt x="2796" y="1385"/>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4" name="Google Shape;1254;p52"/>
            <p:cNvSpPr/>
            <p:nvPr/>
          </p:nvSpPr>
          <p:spPr>
            <a:xfrm>
              <a:off x="425125" y="481950"/>
              <a:ext cx="69900" cy="69575"/>
            </a:xfrm>
            <a:custGeom>
              <a:avLst/>
              <a:gdLst/>
              <a:ahLst/>
              <a:cxnLst/>
              <a:rect l="l" t="t" r="r" b="b"/>
              <a:pathLst>
                <a:path w="2796" h="2783" extrusionOk="0">
                  <a:moveTo>
                    <a:pt x="1398" y="1"/>
                  </a:moveTo>
                  <a:cubicBezTo>
                    <a:pt x="623" y="1"/>
                    <a:pt x="0" y="624"/>
                    <a:pt x="0" y="1399"/>
                  </a:cubicBezTo>
                  <a:cubicBezTo>
                    <a:pt x="0" y="2160"/>
                    <a:pt x="623" y="2783"/>
                    <a:pt x="1398" y="2783"/>
                  </a:cubicBezTo>
                  <a:cubicBezTo>
                    <a:pt x="2173" y="2783"/>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5" name="Google Shape;1255;p52"/>
            <p:cNvSpPr/>
            <p:nvPr/>
          </p:nvSpPr>
          <p:spPr>
            <a:xfrm>
              <a:off x="425125" y="651850"/>
              <a:ext cx="69900" cy="69925"/>
            </a:xfrm>
            <a:custGeom>
              <a:avLst/>
              <a:gdLst/>
              <a:ahLst/>
              <a:cxnLst/>
              <a:rect l="l" t="t" r="r" b="b"/>
              <a:pathLst>
                <a:path w="2796" h="2797" extrusionOk="0">
                  <a:moveTo>
                    <a:pt x="1398" y="1"/>
                  </a:moveTo>
                  <a:cubicBezTo>
                    <a:pt x="623" y="1"/>
                    <a:pt x="0" y="624"/>
                    <a:pt x="0" y="1399"/>
                  </a:cubicBezTo>
                  <a:cubicBezTo>
                    <a:pt x="0" y="2160"/>
                    <a:pt x="623" y="2797"/>
                    <a:pt x="1398" y="2797"/>
                  </a:cubicBezTo>
                  <a:cubicBezTo>
                    <a:pt x="2173" y="2797"/>
                    <a:pt x="2796" y="2160"/>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6" name="Google Shape;1256;p52"/>
            <p:cNvSpPr/>
            <p:nvPr/>
          </p:nvSpPr>
          <p:spPr>
            <a:xfrm>
              <a:off x="425125" y="8217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7" name="Google Shape;1257;p52"/>
            <p:cNvSpPr/>
            <p:nvPr/>
          </p:nvSpPr>
          <p:spPr>
            <a:xfrm>
              <a:off x="425125" y="991650"/>
              <a:ext cx="69900" cy="69925"/>
            </a:xfrm>
            <a:custGeom>
              <a:avLst/>
              <a:gdLst/>
              <a:ahLst/>
              <a:cxnLst/>
              <a:rect l="l" t="t" r="r" b="b"/>
              <a:pathLst>
                <a:path w="2796" h="2797" extrusionOk="0">
                  <a:moveTo>
                    <a:pt x="1398" y="1"/>
                  </a:moveTo>
                  <a:cubicBezTo>
                    <a:pt x="623" y="1"/>
                    <a:pt x="0" y="624"/>
                    <a:pt x="0" y="1399"/>
                  </a:cubicBezTo>
                  <a:cubicBezTo>
                    <a:pt x="0" y="2174"/>
                    <a:pt x="623" y="2797"/>
                    <a:pt x="1398" y="2797"/>
                  </a:cubicBezTo>
                  <a:cubicBezTo>
                    <a:pt x="2173" y="2797"/>
                    <a:pt x="2796" y="2174"/>
                    <a:pt x="2796" y="1399"/>
                  </a:cubicBezTo>
                  <a:cubicBezTo>
                    <a:pt x="2796" y="624"/>
                    <a:pt x="2173"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8" name="Google Shape;1258;p52"/>
            <p:cNvSpPr/>
            <p:nvPr/>
          </p:nvSpPr>
          <p:spPr>
            <a:xfrm>
              <a:off x="205050" y="1421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59" name="Google Shape;1259;p52"/>
            <p:cNvSpPr/>
            <p:nvPr/>
          </p:nvSpPr>
          <p:spPr>
            <a:xfrm>
              <a:off x="205050" y="312050"/>
              <a:ext cx="69925" cy="69575"/>
            </a:xfrm>
            <a:custGeom>
              <a:avLst/>
              <a:gdLst/>
              <a:ahLst/>
              <a:cxnLst/>
              <a:rect l="l" t="t" r="r" b="b"/>
              <a:pathLst>
                <a:path w="2797" h="2783" extrusionOk="0">
                  <a:moveTo>
                    <a:pt x="1398" y="1"/>
                  </a:moveTo>
                  <a:cubicBezTo>
                    <a:pt x="623" y="1"/>
                    <a:pt x="0" y="624"/>
                    <a:pt x="0" y="1385"/>
                  </a:cubicBezTo>
                  <a:cubicBezTo>
                    <a:pt x="0" y="2160"/>
                    <a:pt x="623" y="2783"/>
                    <a:pt x="1398" y="2783"/>
                  </a:cubicBezTo>
                  <a:cubicBezTo>
                    <a:pt x="2159" y="2783"/>
                    <a:pt x="2796" y="2160"/>
                    <a:pt x="2796" y="1385"/>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60" name="Google Shape;1260;p52"/>
            <p:cNvSpPr/>
            <p:nvPr/>
          </p:nvSpPr>
          <p:spPr>
            <a:xfrm>
              <a:off x="205050" y="481950"/>
              <a:ext cx="69925" cy="69575"/>
            </a:xfrm>
            <a:custGeom>
              <a:avLst/>
              <a:gdLst/>
              <a:ahLst/>
              <a:cxnLst/>
              <a:rect l="l" t="t" r="r" b="b"/>
              <a:pathLst>
                <a:path w="2797" h="2783" extrusionOk="0">
                  <a:moveTo>
                    <a:pt x="1398" y="1"/>
                  </a:moveTo>
                  <a:cubicBezTo>
                    <a:pt x="623" y="1"/>
                    <a:pt x="0" y="624"/>
                    <a:pt x="0" y="1399"/>
                  </a:cubicBezTo>
                  <a:cubicBezTo>
                    <a:pt x="0" y="2160"/>
                    <a:pt x="623" y="2783"/>
                    <a:pt x="1398" y="2783"/>
                  </a:cubicBezTo>
                  <a:cubicBezTo>
                    <a:pt x="2159" y="2783"/>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61" name="Google Shape;1261;p52"/>
            <p:cNvSpPr/>
            <p:nvPr/>
          </p:nvSpPr>
          <p:spPr>
            <a:xfrm>
              <a:off x="205050" y="651850"/>
              <a:ext cx="69925" cy="69925"/>
            </a:xfrm>
            <a:custGeom>
              <a:avLst/>
              <a:gdLst/>
              <a:ahLst/>
              <a:cxnLst/>
              <a:rect l="l" t="t" r="r" b="b"/>
              <a:pathLst>
                <a:path w="2797" h="2797" extrusionOk="0">
                  <a:moveTo>
                    <a:pt x="1398" y="1"/>
                  </a:moveTo>
                  <a:cubicBezTo>
                    <a:pt x="623" y="1"/>
                    <a:pt x="0" y="624"/>
                    <a:pt x="0" y="1399"/>
                  </a:cubicBezTo>
                  <a:cubicBezTo>
                    <a:pt x="0" y="2160"/>
                    <a:pt x="623" y="2797"/>
                    <a:pt x="1398" y="2797"/>
                  </a:cubicBezTo>
                  <a:cubicBezTo>
                    <a:pt x="2159" y="2797"/>
                    <a:pt x="2796" y="2160"/>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62" name="Google Shape;1262;p52"/>
            <p:cNvSpPr/>
            <p:nvPr/>
          </p:nvSpPr>
          <p:spPr>
            <a:xfrm>
              <a:off x="205050" y="8217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sp>
          <p:nvSpPr>
            <p:cNvPr id="1263" name="Google Shape;1263;p52"/>
            <p:cNvSpPr/>
            <p:nvPr/>
          </p:nvSpPr>
          <p:spPr>
            <a:xfrm>
              <a:off x="205050" y="991650"/>
              <a:ext cx="69925" cy="69925"/>
            </a:xfrm>
            <a:custGeom>
              <a:avLst/>
              <a:gdLst/>
              <a:ahLst/>
              <a:cxnLst/>
              <a:rect l="l" t="t" r="r" b="b"/>
              <a:pathLst>
                <a:path w="2797" h="2797" extrusionOk="0">
                  <a:moveTo>
                    <a:pt x="1398" y="1"/>
                  </a:moveTo>
                  <a:cubicBezTo>
                    <a:pt x="623" y="1"/>
                    <a:pt x="0" y="624"/>
                    <a:pt x="0" y="1399"/>
                  </a:cubicBezTo>
                  <a:cubicBezTo>
                    <a:pt x="0" y="2174"/>
                    <a:pt x="623" y="2797"/>
                    <a:pt x="1398" y="2797"/>
                  </a:cubicBezTo>
                  <a:cubicBezTo>
                    <a:pt x="2159" y="2797"/>
                    <a:pt x="2796" y="2174"/>
                    <a:pt x="2796" y="1399"/>
                  </a:cubicBezTo>
                  <a:cubicBezTo>
                    <a:pt x="2796" y="624"/>
                    <a:pt x="2159" y="1"/>
                    <a:pt x="1398" y="1"/>
                  </a:cubicBezTo>
                  <a:close/>
                </a:path>
              </a:pathLst>
            </a:custGeom>
            <a:solidFill>
              <a:schemeClr val="accent4"/>
            </a:solidFill>
            <a:ln>
              <a:noFill/>
            </a:ln>
          </p:spPr>
          <p:txBody>
            <a:bodyPr spcFirstLastPara="1" wrap="square" lIns="68569" tIns="68569" rIns="68569" bIns="68569" anchor="ctr" anchorCtr="0">
              <a:noAutofit/>
            </a:bodyPr>
            <a:lstStyle/>
            <a:p>
              <a:endParaRPr sz="1050"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LITERATURE SURVEY</a:t>
            </a:r>
            <a:endParaRPr lang="en-US" dirty="0">
              <a:latin typeface="Times New Roman" panose="02020603050405020304" pitchFamily="18" charset="0"/>
              <a:cs typeface="Times New Roman" panose="02020603050405020304" pitchFamily="18" charset="0"/>
            </a:endParaRPr>
          </a:p>
        </p:txBody>
      </p:sp>
      <p:graphicFrame>
        <p:nvGraphicFramePr>
          <p:cNvPr id="5" name="Google Shape;1277;p3"/>
          <p:cNvGraphicFramePr/>
          <p:nvPr>
            <p:extLst>
              <p:ext uri="{D42A27DB-BD31-4B8C-83A1-F6EECF244321}">
                <p14:modId xmlns:p14="http://schemas.microsoft.com/office/powerpoint/2010/main" val="3352287070"/>
              </p:ext>
            </p:extLst>
          </p:nvPr>
        </p:nvGraphicFramePr>
        <p:xfrm>
          <a:off x="116630" y="987573"/>
          <a:ext cx="6571249" cy="3882141"/>
        </p:xfrm>
        <a:graphic>
          <a:graphicData uri="http://schemas.openxmlformats.org/drawingml/2006/table">
            <a:tbl>
              <a:tblPr>
                <a:noFill/>
                <a:tableStyleId>{B3686E04-B1C9-49AF-B07A-6809287EFB1C}</a:tableStyleId>
              </a:tblPr>
              <a:tblGrid>
                <a:gridCol w="997429">
                  <a:extLst>
                    <a:ext uri="{9D8B030D-6E8A-4147-A177-3AD203B41FA5}">
                      <a16:colId xmlns:a16="http://schemas.microsoft.com/office/drawing/2014/main" val="20000"/>
                    </a:ext>
                  </a:extLst>
                </a:gridCol>
                <a:gridCol w="765686">
                  <a:extLst>
                    <a:ext uri="{9D8B030D-6E8A-4147-A177-3AD203B41FA5}">
                      <a16:colId xmlns:a16="http://schemas.microsoft.com/office/drawing/2014/main" val="20001"/>
                    </a:ext>
                  </a:extLst>
                </a:gridCol>
                <a:gridCol w="2709965">
                  <a:extLst>
                    <a:ext uri="{9D8B030D-6E8A-4147-A177-3AD203B41FA5}">
                      <a16:colId xmlns:a16="http://schemas.microsoft.com/office/drawing/2014/main" val="20002"/>
                    </a:ext>
                  </a:extLst>
                </a:gridCol>
                <a:gridCol w="2098169">
                  <a:extLst>
                    <a:ext uri="{9D8B030D-6E8A-4147-A177-3AD203B41FA5}">
                      <a16:colId xmlns:a16="http://schemas.microsoft.com/office/drawing/2014/main" val="20003"/>
                    </a:ext>
                  </a:extLst>
                </a:gridCol>
              </a:tblGrid>
              <a:tr h="453738">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Author </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a:latin typeface="Times New Roman"/>
                          <a:ea typeface="Times New Roman"/>
                          <a:cs typeface="Times New Roman"/>
                          <a:sym typeface="Times New Roman"/>
                        </a:rPr>
                        <a:t>Year</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Title </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 sz="900" b="1" u="none" strike="noStrike" cap="none" dirty="0">
                          <a:latin typeface="Times New Roman"/>
                          <a:ea typeface="Times New Roman"/>
                          <a:cs typeface="Times New Roman"/>
                          <a:sym typeface="Times New Roman"/>
                        </a:rPr>
                        <a:t>Critique</a:t>
                      </a:r>
                      <a:endParaRPr sz="900" b="1" u="none" strike="noStrike" cap="none" dirty="0">
                        <a:latin typeface="Times New Roman"/>
                        <a:ea typeface="Times New Roman"/>
                        <a:cs typeface="Times New Roman"/>
                        <a:sym typeface="Times New Roman"/>
                      </a:endParaRPr>
                    </a:p>
                  </a:txBody>
                  <a:tcPr marL="68569" marR="68569" marT="68569" marB="68569">
                    <a:solidFill>
                      <a:schemeClr val="bg2">
                        <a:lumMod val="90000"/>
                      </a:schemeClr>
                    </a:solidFill>
                  </a:tcPr>
                </a:tc>
                <a:extLst>
                  <a:ext uri="{0D108BD9-81ED-4DB2-BD59-A6C34878D82A}">
                    <a16:rowId xmlns:a16="http://schemas.microsoft.com/office/drawing/2014/main" val="10000"/>
                  </a:ext>
                </a:extLst>
              </a:tr>
              <a:tr h="1142801">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Zhu, X. et al.</a:t>
                      </a:r>
                      <a:endParaRPr sz="9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900"/>
                        <a:buFont typeface="Arial"/>
                        <a:buNone/>
                        <a:defRPr sz="1400" u="none" strike="noStrike" cap="none"/>
                      </a:pP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2021</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"ATM Security System based on Face Recognition and Convolutional Neural Network"</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The paper proposes an ATM security system that uses face recognition and convolutional neural networks (CNNs). The system is evaluated using the LFW and YTF datasets, but a more comprehensive evaluation in real-world scenarios would have been beneficial..</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1"/>
                  </a:ext>
                </a:extLst>
              </a:tr>
              <a:tr h="1142801">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P. S. Sathya and P. S. Kannan.</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2021</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"ATM Security Using Facial Recognition System."</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 The paper proposes a facial recognition system for ATM security and evaluates the system's performance using the Yale Face Database. However, the paper does not provide a comprehensive evaluation of the system's accuracy and robustness in real-world scenarios.</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2"/>
                  </a:ext>
                </a:extLst>
              </a:tr>
              <a:tr h="1142801">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Singh, P. et al.</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2020</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a:latin typeface="Times New Roman"/>
                          <a:ea typeface="Times New Roman"/>
                          <a:cs typeface="Times New Roman"/>
                          <a:sym typeface="Times New Roman"/>
                        </a:rPr>
                        <a:t>"Intelligent ATM Surveillance System using Facial Recognition and Deep Learning"</a:t>
                      </a:r>
                      <a:endParaRPr sz="900" u="none" strike="noStrike" cap="none" dirty="0">
                        <a:latin typeface="Times New Roman"/>
                        <a:ea typeface="Times New Roman"/>
                        <a:cs typeface="Times New Roman"/>
                        <a:sym typeface="Times New Roman"/>
                      </a:endParaRPr>
                    </a:p>
                  </a:txBody>
                  <a:tcPr marL="68569" marR="68569" marT="68569" marB="68569"/>
                </a:tc>
                <a:tc>
                  <a:txBody>
                    <a:bodyPr/>
                    <a:lstStyle/>
                    <a:p>
                      <a:pPr marL="0" marR="0" lvl="0" indent="0" algn="l" rtl="0">
                        <a:lnSpc>
                          <a:spcPct val="100000"/>
                        </a:lnSpc>
                        <a:spcBef>
                          <a:spcPts val="0"/>
                        </a:spcBef>
                        <a:spcAft>
                          <a:spcPts val="0"/>
                        </a:spcAft>
                        <a:buClr>
                          <a:srgbClr val="000000"/>
                        </a:buClr>
                        <a:buSzPts val="900"/>
                        <a:buFont typeface="Arial"/>
                        <a:buNone/>
                        <a:defRPr sz="1400" u="none" strike="noStrike" cap="none"/>
                      </a:pPr>
                      <a:r>
                        <a:rPr lang="en" sz="900" u="none" strike="noStrike" cap="none" dirty="0">
                          <a:latin typeface="Times New Roman"/>
                          <a:ea typeface="Times New Roman"/>
                          <a:cs typeface="Times New Roman"/>
                          <a:sym typeface="Times New Roman"/>
                        </a:rPr>
                        <a:t>The paper proposes an intelligent ATM surveillance system that uses facial recognition and deep learning. The system is evaluated using a dataset of 200 images, which is relatively small. A larger dataset would provide a more accurate evaluation of the system's performance.</a:t>
                      </a:r>
                      <a:endParaRPr sz="900" u="none" strike="noStrike" cap="none" dirty="0">
                        <a:latin typeface="Times New Roman"/>
                        <a:ea typeface="Times New Roman"/>
                        <a:cs typeface="Times New Roman"/>
                        <a:sym typeface="Times New Roman"/>
                      </a:endParaRPr>
                    </a:p>
                  </a:txBody>
                  <a:tcPr marL="68569" marR="68569" marT="68569" marB="6856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0838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EXISTING SYSTEM</a:t>
            </a:r>
            <a:endParaRPr lang="en-US" dirty="0">
              <a:latin typeface="Times New Roman" panose="02020603050405020304" pitchFamily="18" charset="0"/>
              <a:cs typeface="Times New Roman" panose="02020603050405020304" pitchFamily="18" charset="0"/>
            </a:endParaRPr>
          </a:p>
        </p:txBody>
      </p:sp>
      <p:sp>
        <p:nvSpPr>
          <p:cNvPr id="4" name="Google Shape;1314;p4"/>
          <p:cNvSpPr txBox="1"/>
          <p:nvPr/>
        </p:nvSpPr>
        <p:spPr>
          <a:xfrm>
            <a:off x="863342" y="1131590"/>
            <a:ext cx="5148675" cy="27180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52407" algn="just">
              <a:buSzPts val="1700"/>
              <a:buFont typeface="Times New Roman"/>
              <a:buChar char="★"/>
            </a:pPr>
            <a:r>
              <a:rPr lang="en" dirty="0">
                <a:latin typeface="Times New Roman"/>
                <a:ea typeface="Times New Roman"/>
                <a:cs typeface="Times New Roman"/>
                <a:sym typeface="Times New Roman"/>
              </a:rPr>
              <a:t>ATM authenticates transactions via the card-based and PIN-based system. </a:t>
            </a:r>
            <a:r>
              <a:rPr lang="en" dirty="0">
                <a:latin typeface="Times New Roman"/>
                <a:ea typeface="Times New Roman"/>
                <a:cs typeface="Times New Roman"/>
                <a:sym typeface="Times New Roman"/>
              </a:rPr>
              <a:t>Therefore it grant access to bank customer to several services such as cash withdrawal and deposits, account to account to account transfer, balance enquiry and utility bill payment</a:t>
            </a:r>
            <a:r>
              <a:rPr lang="en" dirty="0" smtClean="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342892" indent="-252407" algn="just">
              <a:spcBef>
                <a:spcPts val="750"/>
              </a:spcBef>
              <a:buSzPts val="1700"/>
              <a:buFont typeface="Times New Roman"/>
              <a:buChar char="★"/>
            </a:pPr>
            <a:r>
              <a:rPr lang="en" dirty="0">
                <a:latin typeface="Times New Roman"/>
                <a:ea typeface="Times New Roman"/>
                <a:cs typeface="Times New Roman"/>
                <a:sym typeface="Times New Roman"/>
              </a:rPr>
              <a:t>ATMs use a magnetic stripe reader to read the data stored on the magnetic stripe of the ATM card. This data includes the customer's account number, card expiration date, and security code.</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62019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PROBLEM IDENTIFICATION</a:t>
            </a:r>
            <a:endParaRPr lang="en-US" dirty="0">
              <a:latin typeface="Times New Roman" panose="02020603050405020304" pitchFamily="18" charset="0"/>
              <a:cs typeface="Times New Roman" panose="02020603050405020304" pitchFamily="18" charset="0"/>
            </a:endParaRPr>
          </a:p>
        </p:txBody>
      </p:sp>
      <p:sp>
        <p:nvSpPr>
          <p:cNvPr id="5" name="Google Shape;1351;p5"/>
          <p:cNvSpPr txBox="1"/>
          <p:nvPr/>
        </p:nvSpPr>
        <p:spPr>
          <a:xfrm>
            <a:off x="752305" y="1203598"/>
            <a:ext cx="5370750" cy="23355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52407">
              <a:spcBef>
                <a:spcPts val="750"/>
              </a:spcBef>
              <a:buSzPts val="1700"/>
              <a:buFont typeface="Times New Roman"/>
              <a:buChar char="★"/>
            </a:pPr>
            <a:r>
              <a:rPr lang="en" dirty="0">
                <a:latin typeface="Times New Roman"/>
                <a:ea typeface="Times New Roman"/>
                <a:cs typeface="Times New Roman"/>
                <a:sym typeface="Times New Roman"/>
              </a:rPr>
              <a:t>The scammers try to steal your card details so they can access your accounts. Once scammers have skimmed your card, they can create a fake or clone  card with your details on it. </a:t>
            </a:r>
            <a:r>
              <a:rPr lang="en" dirty="0">
                <a:latin typeface="Times New Roman"/>
                <a:ea typeface="Times New Roman"/>
                <a:cs typeface="Times New Roman"/>
                <a:sym typeface="Times New Roman"/>
              </a:rPr>
              <a:t>The scammer is then able to run up charges on your account</a:t>
            </a:r>
            <a:r>
              <a:rPr lang="en" dirty="0" smtClean="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342892" indent="-252407">
              <a:spcBef>
                <a:spcPts val="750"/>
              </a:spcBef>
              <a:buSzPts val="1700"/>
              <a:buFont typeface="Times New Roman"/>
              <a:buChar char="★"/>
            </a:pPr>
            <a:r>
              <a:rPr lang="en" dirty="0">
                <a:latin typeface="Times New Roman"/>
                <a:ea typeface="Times New Roman"/>
                <a:cs typeface="Times New Roman"/>
                <a:sym typeface="Times New Roman"/>
              </a:rPr>
              <a:t>Malware attacks can occur when criminals install malicious software on the ATM machine computer system. This can allow them to steal customer information, including PINs and card details.</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398572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195486"/>
            <a:ext cx="5778000" cy="648072"/>
          </a:xfrm>
        </p:spPr>
        <p:txBody>
          <a:bodyPr/>
          <a:lstStyle/>
          <a:p>
            <a:pPr algn="ctr"/>
            <a:r>
              <a:rPr lang="en-IN" sz="3200" dirty="0" smtClean="0">
                <a:latin typeface="Times New Roman"/>
                <a:ea typeface="Times New Roman"/>
                <a:cs typeface="Times New Roman"/>
                <a:sym typeface="Times New Roman"/>
              </a:rPr>
              <a:t>OBJECTIVE</a:t>
            </a:r>
            <a:endParaRPr lang="en-US" dirty="0">
              <a:latin typeface="Times New Roman" panose="02020603050405020304" pitchFamily="18" charset="0"/>
              <a:cs typeface="Times New Roman" panose="02020603050405020304" pitchFamily="18" charset="0"/>
            </a:endParaRPr>
          </a:p>
        </p:txBody>
      </p:sp>
      <p:sp>
        <p:nvSpPr>
          <p:cNvPr id="6" name="Google Shape;1388;p6"/>
          <p:cNvSpPr txBox="1"/>
          <p:nvPr/>
        </p:nvSpPr>
        <p:spPr>
          <a:xfrm>
            <a:off x="752305" y="1131590"/>
            <a:ext cx="5370750" cy="316835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52407" algn="just">
              <a:spcBef>
                <a:spcPts val="750"/>
              </a:spcBef>
              <a:buSzPts val="1700"/>
              <a:buFont typeface="Times New Roman"/>
              <a:buChar char="★"/>
            </a:pPr>
            <a:r>
              <a:rPr lang="en" dirty="0">
                <a:latin typeface="Times New Roman"/>
                <a:ea typeface="Times New Roman"/>
                <a:cs typeface="Times New Roman"/>
                <a:sym typeface="Times New Roman"/>
              </a:rPr>
              <a:t>The objective of this project is to develop a secure and convenient ATM machine access system using face recognition in Haar Cascade algorithm. The system aims to provide enhanced security measures to prevent unauthorized access to ATM machines and protect user data. The system also aims to provide a more user-friendly and convenient experience for customers by eliminating the need for physical cards.</a:t>
            </a:r>
            <a:endParaRPr dirty="0">
              <a:latin typeface="Times New Roman"/>
              <a:ea typeface="Times New Roman"/>
              <a:cs typeface="Times New Roman"/>
              <a:sym typeface="Times New Roman"/>
            </a:endParaRPr>
          </a:p>
          <a:p>
            <a:pPr marL="342892" indent="-252407" algn="just">
              <a:buSzPts val="1700"/>
              <a:buFont typeface="Times New Roman"/>
              <a:buChar char="★"/>
            </a:pPr>
            <a:r>
              <a:rPr lang="en" dirty="0">
                <a:latin typeface="Times New Roman"/>
                <a:ea typeface="Times New Roman"/>
                <a:cs typeface="Times New Roman"/>
                <a:sym typeface="Times New Roman"/>
              </a:rPr>
              <a:t>To develop a real-time face detection and recognition algorithm based on the Haar Cascade method.</a:t>
            </a:r>
            <a:endParaRPr dirty="0">
              <a:latin typeface="Times New Roman"/>
              <a:ea typeface="Times New Roman"/>
              <a:cs typeface="Times New Roman"/>
              <a:sym typeface="Times New Roman"/>
            </a:endParaRPr>
          </a:p>
          <a:p>
            <a:pPr marL="342892" indent="-252407" algn="just">
              <a:buSzPts val="1700"/>
              <a:buFont typeface="Times New Roman"/>
              <a:buChar char="★"/>
            </a:pPr>
            <a:r>
              <a:rPr lang="en" dirty="0">
                <a:latin typeface="Times New Roman"/>
                <a:ea typeface="Times New Roman"/>
                <a:cs typeface="Times New Roman"/>
                <a:sym typeface="Times New Roman"/>
              </a:rPr>
              <a:t>To build a database of authorized user faces for comparison during the authentication process.</a:t>
            </a:r>
            <a:endParaRPr dirty="0">
              <a:latin typeface="Times New Roman"/>
              <a:ea typeface="Times New Roman"/>
              <a:cs typeface="Times New Roman"/>
              <a:sym typeface="Times New Roman"/>
            </a:endParaRPr>
          </a:p>
          <a:p>
            <a:pPr marL="342892" indent="-252407" algn="just">
              <a:buSzPts val="1700"/>
              <a:buFont typeface="Times New Roman"/>
              <a:buChar char="★"/>
            </a:pPr>
            <a:r>
              <a:rPr lang="en" dirty="0">
                <a:latin typeface="Times New Roman"/>
                <a:ea typeface="Times New Roman"/>
                <a:cs typeface="Times New Roman"/>
                <a:sym typeface="Times New Roman"/>
              </a:rPr>
              <a:t>To test the system on a dataset of faces and evaluate its performance in terms of accuracy and speed.</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70518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123478"/>
            <a:ext cx="5778000" cy="648072"/>
          </a:xfrm>
        </p:spPr>
        <p:txBody>
          <a:bodyPr/>
          <a:lstStyle/>
          <a:p>
            <a:pPr algn="ctr"/>
            <a:r>
              <a:rPr lang="en" sz="3200" dirty="0">
                <a:solidFill>
                  <a:srgbClr val="343541"/>
                </a:solidFill>
                <a:latin typeface="Times New Roman" panose="02020603050405020304" pitchFamily="18" charset="0"/>
                <a:ea typeface="Playfair Display"/>
                <a:cs typeface="Times New Roman" panose="02020603050405020304" pitchFamily="18" charset="0"/>
                <a:sym typeface="Playfair Display"/>
              </a:rPr>
              <a:t>PROPOSED </a:t>
            </a:r>
            <a:r>
              <a:rPr lang="en" dirty="0">
                <a:solidFill>
                  <a:srgbClr val="000000"/>
                </a:solidFill>
                <a:latin typeface="Times New Roman" panose="02020603050405020304" pitchFamily="18" charset="0"/>
                <a:ea typeface="Playfair Display"/>
                <a:cs typeface="Times New Roman" panose="02020603050405020304" pitchFamily="18" charset="0"/>
                <a:sym typeface="Playfair Display"/>
              </a:rPr>
              <a:t>SYSTEM</a:t>
            </a:r>
            <a:endParaRPr lang="en-US" dirty="0">
              <a:latin typeface="Times New Roman" panose="02020603050405020304" pitchFamily="18" charset="0"/>
              <a:cs typeface="Times New Roman" panose="02020603050405020304" pitchFamily="18" charset="0"/>
            </a:endParaRPr>
          </a:p>
        </p:txBody>
      </p:sp>
      <p:sp>
        <p:nvSpPr>
          <p:cNvPr id="6" name="Google Shape;1388;p6"/>
          <p:cNvSpPr txBox="1"/>
          <p:nvPr/>
        </p:nvSpPr>
        <p:spPr>
          <a:xfrm>
            <a:off x="752305" y="1131590"/>
            <a:ext cx="5370750" cy="25742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66693" algn="just">
              <a:lnSpc>
                <a:spcPct val="90000"/>
              </a:lnSpc>
              <a:spcBef>
                <a:spcPts val="750"/>
              </a:spcBef>
              <a:buSzPts val="2000"/>
              <a:buFont typeface="Times New Roman"/>
              <a:buChar char="★"/>
            </a:pPr>
            <a:r>
              <a:rPr lang="en-IN" sz="2000" dirty="0" smtClean="0">
                <a:latin typeface="Times New Roman"/>
                <a:ea typeface="Times New Roman"/>
                <a:cs typeface="Times New Roman"/>
                <a:sym typeface="Times New Roman"/>
              </a:rPr>
              <a:t> FACIAL </a:t>
            </a:r>
            <a:r>
              <a:rPr lang="en-IN" sz="2000" dirty="0">
                <a:latin typeface="Times New Roman"/>
                <a:ea typeface="Times New Roman"/>
                <a:cs typeface="Times New Roman"/>
                <a:sym typeface="Times New Roman"/>
              </a:rPr>
              <a:t>RECOGNITION</a:t>
            </a:r>
          </a:p>
          <a:p>
            <a:pPr marL="342892" indent="-266693" algn="just">
              <a:lnSpc>
                <a:spcPct val="90000"/>
              </a:lnSpc>
              <a:buSzPts val="2000"/>
              <a:buFont typeface="Times New Roman"/>
              <a:buChar char="★"/>
            </a:pPr>
            <a:r>
              <a:rPr lang="en-IN" sz="2000" dirty="0" smtClean="0">
                <a:latin typeface="Times New Roman"/>
                <a:ea typeface="Times New Roman"/>
                <a:cs typeface="Times New Roman"/>
                <a:sym typeface="Times New Roman"/>
              </a:rPr>
              <a:t> HAAR </a:t>
            </a:r>
            <a:r>
              <a:rPr lang="en-IN" sz="2000" dirty="0">
                <a:latin typeface="Times New Roman"/>
                <a:ea typeface="Times New Roman"/>
                <a:cs typeface="Times New Roman"/>
                <a:sym typeface="Times New Roman"/>
              </a:rPr>
              <a:t>CASCADE CLASSIFIER</a:t>
            </a:r>
          </a:p>
          <a:p>
            <a:pPr marL="342892" indent="-266693" algn="just">
              <a:lnSpc>
                <a:spcPct val="90000"/>
              </a:lnSpc>
              <a:buSzPts val="2000"/>
              <a:buFont typeface="Times New Roman"/>
              <a:buChar char="★"/>
            </a:pPr>
            <a:r>
              <a:rPr lang="en-IN" sz="2000" dirty="0" smtClean="0">
                <a:latin typeface="Times New Roman"/>
                <a:ea typeface="Times New Roman"/>
                <a:cs typeface="Times New Roman"/>
                <a:sym typeface="Times New Roman"/>
              </a:rPr>
              <a:t> BIOMETRIC </a:t>
            </a:r>
            <a:r>
              <a:rPr lang="en-IN" sz="2000" dirty="0">
                <a:latin typeface="Times New Roman"/>
                <a:ea typeface="Times New Roman"/>
                <a:cs typeface="Times New Roman"/>
                <a:sym typeface="Times New Roman"/>
              </a:rPr>
              <a:t>VERIFICATION</a:t>
            </a:r>
          </a:p>
          <a:p>
            <a:pPr marL="342892" indent="-266693" algn="just">
              <a:lnSpc>
                <a:spcPct val="90000"/>
              </a:lnSpc>
              <a:buSzPts val="2000"/>
              <a:buFont typeface="Times New Roman"/>
              <a:buChar char="★"/>
            </a:pPr>
            <a:r>
              <a:rPr lang="en-IN" sz="2000" dirty="0" smtClean="0">
                <a:latin typeface="Times New Roman"/>
                <a:ea typeface="Times New Roman"/>
                <a:cs typeface="Times New Roman"/>
                <a:sym typeface="Times New Roman"/>
              </a:rPr>
              <a:t> CARDLESS </a:t>
            </a:r>
            <a:r>
              <a:rPr lang="en-IN" sz="2000" dirty="0">
                <a:latin typeface="Times New Roman"/>
                <a:ea typeface="Times New Roman"/>
                <a:cs typeface="Times New Roman"/>
                <a:sym typeface="Times New Roman"/>
              </a:rPr>
              <a:t>TRANSACTION</a:t>
            </a:r>
            <a:endParaRPr lang="en-IN"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644394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20" name="Title 19"/>
          <p:cNvSpPr>
            <a:spLocks noGrp="1"/>
          </p:cNvSpPr>
          <p:nvPr>
            <p:ph type="title"/>
          </p:nvPr>
        </p:nvSpPr>
        <p:spPr>
          <a:xfrm>
            <a:off x="548680" y="267494"/>
            <a:ext cx="5778000" cy="429525"/>
          </a:xfrm>
        </p:spPr>
        <p:txBody>
          <a:bodyPr/>
          <a:lstStyle/>
          <a:p>
            <a:pPr algn="ctr"/>
            <a:r>
              <a:rPr lang="en" dirty="0">
                <a:latin typeface="Times New Roman" panose="02020603050405020304" pitchFamily="18" charset="0"/>
                <a:cs typeface="Times New Roman" panose="02020603050405020304" pitchFamily="18" charset="0"/>
              </a:rPr>
              <a:t>REQUIREMENTS</a:t>
            </a:r>
            <a:endParaRPr lang="en-US" dirty="0">
              <a:latin typeface="Times New Roman" panose="02020603050405020304" pitchFamily="18" charset="0"/>
              <a:cs typeface="Times New Roman" panose="02020603050405020304" pitchFamily="18" charset="0"/>
            </a:endParaRPr>
          </a:p>
        </p:txBody>
      </p:sp>
      <p:sp>
        <p:nvSpPr>
          <p:cNvPr id="6" name="Google Shape;1388;p6"/>
          <p:cNvSpPr txBox="1"/>
          <p:nvPr/>
        </p:nvSpPr>
        <p:spPr>
          <a:xfrm>
            <a:off x="752304" y="1122388"/>
            <a:ext cx="5370750" cy="353759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342892" indent="-266693" algn="just">
              <a:lnSpc>
                <a:spcPct val="90000"/>
              </a:lnSpc>
              <a:spcBef>
                <a:spcPts val="750"/>
              </a:spcBef>
              <a:buSzPts val="2000"/>
              <a:buFont typeface="Times New Roman"/>
              <a:buChar char="★"/>
            </a:pPr>
            <a:endParaRPr lang="en-IN" sz="2000" dirty="0">
              <a:latin typeface="Times New Roman"/>
              <a:ea typeface="Times New Roman"/>
              <a:cs typeface="Times New Roman"/>
              <a:sym typeface="Times New Roman"/>
            </a:endParaRPr>
          </a:p>
        </p:txBody>
      </p:sp>
      <p:sp>
        <p:nvSpPr>
          <p:cNvPr id="4" name="Google Shape;776;p37"/>
          <p:cNvSpPr txBox="1">
            <a:spLocks/>
          </p:cNvSpPr>
          <p:nvPr/>
        </p:nvSpPr>
        <p:spPr>
          <a:xfrm>
            <a:off x="2079353" y="2810991"/>
            <a:ext cx="2868525" cy="429525"/>
          </a:xfrm>
          <a:prstGeom prst="rect">
            <a:avLst/>
          </a:prstGeom>
          <a:solidFill>
            <a:schemeClr val="bg2">
              <a:lumMod val="90000"/>
            </a:schemeClr>
          </a:solidFill>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IN" sz="1400" dirty="0" smtClean="0">
                <a:latin typeface="Times New Roman" panose="02020603050405020304" pitchFamily="18" charset="0"/>
                <a:cs typeface="Times New Roman" panose="02020603050405020304" pitchFamily="18" charset="0"/>
              </a:rPr>
              <a:t>SOFTWARE REQUIREMENT</a:t>
            </a:r>
            <a:endParaRPr lang="en-IN" sz="1400" dirty="0">
              <a:latin typeface="Times New Roman" panose="02020603050405020304" pitchFamily="18" charset="0"/>
              <a:cs typeface="Times New Roman" panose="02020603050405020304" pitchFamily="18" charset="0"/>
            </a:endParaRPr>
          </a:p>
        </p:txBody>
      </p:sp>
      <p:sp>
        <p:nvSpPr>
          <p:cNvPr id="5" name="Google Shape;777;p37"/>
          <p:cNvSpPr txBox="1">
            <a:spLocks/>
          </p:cNvSpPr>
          <p:nvPr/>
        </p:nvSpPr>
        <p:spPr>
          <a:xfrm>
            <a:off x="2140554" y="1117277"/>
            <a:ext cx="2594250" cy="428400"/>
          </a:xfrm>
          <a:prstGeom prst="rect">
            <a:avLst/>
          </a:prstGeom>
          <a:solidFill>
            <a:schemeClr val="bg2">
              <a:lumMod val="90000"/>
            </a:schemeClr>
          </a:solidFill>
          <a:ln>
            <a:solidFill>
              <a:schemeClr val="bg2">
                <a:lumMod val="90000"/>
              </a:schemeClr>
            </a:solid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342892" marR="0" lvl="0" indent="-238119" algn="l" rtl="0">
              <a:lnSpc>
                <a:spcPct val="100000"/>
              </a:lnSpc>
              <a:spcBef>
                <a:spcPts val="0"/>
              </a:spcBef>
              <a:spcAft>
                <a:spcPts val="0"/>
              </a:spcAft>
              <a:buClr>
                <a:schemeClr val="dk2"/>
              </a:buClr>
              <a:buSzPts val="1400"/>
              <a:buFont typeface="Livvic"/>
              <a:buChar char="●"/>
              <a:defRPr sz="1200" b="0" i="0" u="none" strike="noStrike" cap="none">
                <a:solidFill>
                  <a:schemeClr val="dk1"/>
                </a:solidFill>
                <a:latin typeface="Livvic"/>
                <a:ea typeface="Livvic"/>
                <a:cs typeface="Livvic"/>
                <a:sym typeface="Livvic"/>
              </a:defRPr>
            </a:lvl1pPr>
            <a:lvl2pPr marL="685783" marR="0" lvl="1"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2pPr>
            <a:lvl3pPr marL="1028675" marR="0" lvl="2"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3pPr>
            <a:lvl4pPr marL="1371566" marR="0" lvl="3"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4pPr>
            <a:lvl5pPr marL="1714457" marR="0" lvl="4"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5pPr>
            <a:lvl6pPr marL="2057348" marR="0" lvl="5"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6pPr>
            <a:lvl7pPr marL="2400240" marR="0" lvl="6"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7pPr>
            <a:lvl8pPr marL="2743132" marR="0" lvl="7"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8pPr>
            <a:lvl9pPr marL="3086023" marR="0" lvl="8" indent="-238119" algn="l" rtl="0">
              <a:lnSpc>
                <a:spcPct val="115000"/>
              </a:lnSpc>
              <a:spcBef>
                <a:spcPts val="0"/>
              </a:spcBef>
              <a:spcAft>
                <a:spcPts val="0"/>
              </a:spcAft>
              <a:buClr>
                <a:schemeClr val="dk1"/>
              </a:buClr>
              <a:buSzPts val="1400"/>
              <a:buFont typeface="Livvic"/>
              <a:buChar char="■"/>
              <a:defRPr sz="1050" b="0" i="0" u="none" strike="noStrike" cap="none">
                <a:solidFill>
                  <a:schemeClr val="dk1"/>
                </a:solidFill>
                <a:latin typeface="Livvic"/>
                <a:ea typeface="Livvic"/>
                <a:cs typeface="Livvic"/>
                <a:sym typeface="Livvic"/>
              </a:defRPr>
            </a:lvl9pPr>
          </a:lstStyle>
          <a:p>
            <a:pPr marL="0" indent="0" algn="ctr">
              <a:buNone/>
            </a:pPr>
            <a:r>
              <a:rPr lang="en-IN" sz="1400" dirty="0" smtClean="0">
                <a:latin typeface="Times New Roman" panose="02020603050405020304" pitchFamily="18" charset="0"/>
                <a:cs typeface="Times New Roman" panose="02020603050405020304" pitchFamily="18" charset="0"/>
              </a:rPr>
              <a:t>HARDWARE REQUIREMENT</a:t>
            </a:r>
            <a:endParaRPr lang="en-IN" sz="1400" dirty="0">
              <a:latin typeface="Times New Roman" panose="02020603050405020304" pitchFamily="18" charset="0"/>
              <a:cs typeface="Times New Roman" panose="02020603050405020304" pitchFamily="18" charset="0"/>
            </a:endParaRPr>
          </a:p>
        </p:txBody>
      </p:sp>
      <p:sp>
        <p:nvSpPr>
          <p:cNvPr id="8" name="Google Shape;779;p37"/>
          <p:cNvSpPr txBox="1">
            <a:spLocks noGrp="1"/>
          </p:cNvSpPr>
          <p:nvPr>
            <p:ph type="body" idx="4294967295"/>
          </p:nvPr>
        </p:nvSpPr>
        <p:spPr>
          <a:xfrm>
            <a:off x="1628800" y="1540009"/>
            <a:ext cx="4306651" cy="1276650"/>
          </a:xfrm>
          <a:prstGeom prst="rect">
            <a:avLst/>
          </a:prstGeom>
        </p:spPr>
        <p:txBody>
          <a:bodyPr spcFirstLastPara="1" wrap="square" lIns="68569" tIns="68569" rIns="68569" bIns="68569" anchor="t" anchorCtr="0">
            <a:noAutofit/>
          </a:bodyPr>
          <a:lstStyle/>
          <a:p>
            <a:pPr marL="0" indent="0">
              <a:lnSpc>
                <a:spcPct val="150000"/>
              </a:lnSpc>
              <a:buNone/>
            </a:pPr>
            <a:r>
              <a:rPr lang="en" sz="1400" b="1" dirty="0">
                <a:solidFill>
                  <a:schemeClr val="tx1"/>
                </a:solidFill>
                <a:latin typeface="Times New Roman" pitchFamily="18" charset="0"/>
                <a:ea typeface="Playfair Display"/>
                <a:cs typeface="Times New Roman" pitchFamily="18" charset="0"/>
                <a:sym typeface="Playfair Display"/>
              </a:rPr>
              <a:t>Processor </a:t>
            </a:r>
            <a:r>
              <a:rPr lang="en" sz="1400" b="1" dirty="0" smtClean="0">
                <a:solidFill>
                  <a:schemeClr val="tx1"/>
                </a:solidFill>
                <a:latin typeface="Times New Roman" pitchFamily="18" charset="0"/>
                <a:ea typeface="Playfair Display"/>
                <a:cs typeface="Times New Roman" pitchFamily="18" charset="0"/>
                <a:sym typeface="Playfair Display"/>
              </a:rPr>
              <a:t>                   :     </a:t>
            </a:r>
            <a:r>
              <a:rPr lang="en" sz="1400" dirty="0">
                <a:solidFill>
                  <a:schemeClr val="tx1"/>
                </a:solidFill>
                <a:latin typeface="Times New Roman" pitchFamily="18" charset="0"/>
                <a:ea typeface="Playfair Display"/>
                <a:cs typeface="Times New Roman" pitchFamily="18" charset="0"/>
                <a:sym typeface="Playfair Display"/>
              </a:rPr>
              <a:t>Processor Intel CORE i3</a:t>
            </a:r>
            <a:endParaRPr sz="1400" dirty="0">
              <a:solidFill>
                <a:schemeClr val="tx1"/>
              </a:solidFill>
              <a:latin typeface="Times New Roman" pitchFamily="18" charset="0"/>
              <a:ea typeface="Playfair Display"/>
              <a:cs typeface="Times New Roman" pitchFamily="18" charset="0"/>
              <a:sym typeface="Playfair Display"/>
            </a:endParaRPr>
          </a:p>
          <a:p>
            <a:pPr marL="0" indent="0">
              <a:lnSpc>
                <a:spcPct val="150000"/>
              </a:lnSpc>
              <a:buNone/>
            </a:pPr>
            <a:r>
              <a:rPr lang="en" sz="1400" b="1" dirty="0">
                <a:solidFill>
                  <a:schemeClr val="tx1"/>
                </a:solidFill>
                <a:latin typeface="Times New Roman" pitchFamily="18" charset="0"/>
                <a:ea typeface="Playfair Display"/>
                <a:cs typeface="Times New Roman" pitchFamily="18" charset="0"/>
                <a:sym typeface="Playfair Display"/>
              </a:rPr>
              <a:t>RAM  </a:t>
            </a:r>
            <a:r>
              <a:rPr lang="en" sz="1400" b="1" dirty="0" smtClean="0">
                <a:solidFill>
                  <a:schemeClr val="tx1"/>
                </a:solidFill>
                <a:latin typeface="Times New Roman" pitchFamily="18" charset="0"/>
                <a:ea typeface="Playfair Display"/>
                <a:cs typeface="Times New Roman" pitchFamily="18" charset="0"/>
                <a:sym typeface="Playfair Display"/>
              </a:rPr>
              <a:t>                         :  </a:t>
            </a:r>
            <a:r>
              <a:rPr lang="en" sz="1400" dirty="0" smtClean="0">
                <a:solidFill>
                  <a:schemeClr val="tx1"/>
                </a:solidFill>
                <a:latin typeface="Times New Roman" pitchFamily="18" charset="0"/>
                <a:ea typeface="Playfair Display"/>
                <a:cs typeface="Times New Roman" pitchFamily="18" charset="0"/>
                <a:sym typeface="Playfair Display"/>
              </a:rPr>
              <a:t>4 </a:t>
            </a:r>
            <a:r>
              <a:rPr lang="en" sz="1400" dirty="0">
                <a:solidFill>
                  <a:schemeClr val="tx1"/>
                </a:solidFill>
                <a:latin typeface="Times New Roman" pitchFamily="18" charset="0"/>
                <a:ea typeface="Playfair Display"/>
                <a:cs typeface="Times New Roman" pitchFamily="18" charset="0"/>
                <a:sym typeface="Playfair Display"/>
              </a:rPr>
              <a:t>GB</a:t>
            </a:r>
            <a:endParaRPr sz="1400" dirty="0">
              <a:solidFill>
                <a:schemeClr val="tx1"/>
              </a:solidFill>
              <a:latin typeface="Times New Roman" pitchFamily="18" charset="0"/>
              <a:ea typeface="Playfair Display"/>
              <a:cs typeface="Times New Roman" pitchFamily="18" charset="0"/>
              <a:sym typeface="Playfair Display"/>
            </a:endParaRPr>
          </a:p>
          <a:p>
            <a:pPr marL="0" indent="0">
              <a:lnSpc>
                <a:spcPct val="150000"/>
              </a:lnSpc>
              <a:buNone/>
            </a:pPr>
            <a:r>
              <a:rPr lang="en" sz="1400" b="1" dirty="0">
                <a:solidFill>
                  <a:schemeClr val="tx1"/>
                </a:solidFill>
                <a:latin typeface="Times New Roman" pitchFamily="18" charset="0"/>
                <a:ea typeface="Playfair Display"/>
                <a:cs typeface="Times New Roman" pitchFamily="18" charset="0"/>
                <a:sym typeface="Playfair Display"/>
              </a:rPr>
              <a:t>Internet Connection  :     </a:t>
            </a:r>
            <a:r>
              <a:rPr lang="en" sz="1400" dirty="0">
                <a:solidFill>
                  <a:schemeClr val="tx1"/>
                </a:solidFill>
                <a:latin typeface="Times New Roman" pitchFamily="18" charset="0"/>
                <a:ea typeface="Playfair Display"/>
                <a:cs typeface="Times New Roman" pitchFamily="18" charset="0"/>
                <a:sym typeface="Playfair Display"/>
              </a:rPr>
              <a:t>20 mbps</a:t>
            </a:r>
            <a:endParaRPr sz="1400" dirty="0">
              <a:solidFill>
                <a:schemeClr val="tx1"/>
              </a:solidFill>
              <a:latin typeface="Times New Roman" pitchFamily="18" charset="0"/>
              <a:ea typeface="Playfair Display"/>
              <a:cs typeface="Times New Roman" pitchFamily="18" charset="0"/>
              <a:sym typeface="Playfair Display"/>
            </a:endParaRPr>
          </a:p>
        </p:txBody>
      </p:sp>
      <p:sp>
        <p:nvSpPr>
          <p:cNvPr id="9" name="Google Shape;780;p37"/>
          <p:cNvSpPr txBox="1">
            <a:spLocks noGrp="1"/>
          </p:cNvSpPr>
          <p:nvPr>
            <p:ph type="body" idx="4294967295"/>
          </p:nvPr>
        </p:nvSpPr>
        <p:spPr>
          <a:xfrm>
            <a:off x="1628800" y="3300140"/>
            <a:ext cx="3816423" cy="1071810"/>
          </a:xfrm>
          <a:prstGeom prst="rect">
            <a:avLst/>
          </a:prstGeom>
        </p:spPr>
        <p:txBody>
          <a:bodyPr spcFirstLastPara="1" wrap="square" lIns="68569" tIns="68569" rIns="68569" bIns="68569" anchor="t" anchorCtr="0">
            <a:noAutofit/>
          </a:bodyPr>
          <a:lstStyle/>
          <a:p>
            <a:pPr marL="0" indent="0">
              <a:lnSpc>
                <a:spcPct val="150000"/>
              </a:lnSpc>
              <a:buNone/>
            </a:pPr>
            <a:r>
              <a:rPr lang="en" sz="1400" b="1" dirty="0">
                <a:solidFill>
                  <a:srgbClr val="44546A"/>
                </a:solidFill>
                <a:latin typeface="Times New Roman" pitchFamily="18" charset="0"/>
                <a:ea typeface="Playfair Display"/>
                <a:cs typeface="Times New Roman" pitchFamily="18" charset="0"/>
                <a:sym typeface="Playfair Display"/>
              </a:rPr>
              <a:t>Operating System  </a:t>
            </a:r>
            <a:r>
              <a:rPr lang="en" sz="1400" b="1" dirty="0" smtClean="0">
                <a:solidFill>
                  <a:srgbClr val="44546A"/>
                </a:solidFill>
                <a:latin typeface="Times New Roman" pitchFamily="18" charset="0"/>
                <a:ea typeface="Playfair Display"/>
                <a:cs typeface="Times New Roman" pitchFamily="18" charset="0"/>
                <a:sym typeface="Playfair Display"/>
              </a:rPr>
              <a:t> :     </a:t>
            </a:r>
            <a:r>
              <a:rPr lang="en" sz="1400" dirty="0">
                <a:solidFill>
                  <a:srgbClr val="44546A"/>
                </a:solidFill>
                <a:latin typeface="Times New Roman" pitchFamily="18" charset="0"/>
                <a:ea typeface="Playfair Display"/>
                <a:cs typeface="Times New Roman" pitchFamily="18" charset="0"/>
                <a:sym typeface="Playfair Display"/>
              </a:rPr>
              <a:t>Windows, Mac, Linux</a:t>
            </a:r>
            <a:endParaRPr sz="1400" dirty="0">
              <a:solidFill>
                <a:srgbClr val="44546A"/>
              </a:solidFill>
              <a:latin typeface="Times New Roman" pitchFamily="18" charset="0"/>
              <a:ea typeface="Playfair Display"/>
              <a:cs typeface="Times New Roman" pitchFamily="18" charset="0"/>
              <a:sym typeface="Playfair Display"/>
            </a:endParaRPr>
          </a:p>
          <a:p>
            <a:pPr marL="0" indent="0">
              <a:lnSpc>
                <a:spcPct val="150000"/>
              </a:lnSpc>
              <a:buNone/>
            </a:pPr>
            <a:r>
              <a:rPr lang="en" sz="1400" b="1" dirty="0">
                <a:solidFill>
                  <a:srgbClr val="44546A"/>
                </a:solidFill>
                <a:latin typeface="Times New Roman" pitchFamily="18" charset="0"/>
                <a:ea typeface="Playfair Display"/>
                <a:cs typeface="Times New Roman" pitchFamily="18" charset="0"/>
                <a:sym typeface="Playfair Display"/>
              </a:rPr>
              <a:t>Language   </a:t>
            </a:r>
            <a:r>
              <a:rPr lang="en" sz="1400" b="1" dirty="0" smtClean="0">
                <a:solidFill>
                  <a:srgbClr val="44546A"/>
                </a:solidFill>
                <a:latin typeface="Times New Roman" pitchFamily="18" charset="0"/>
                <a:ea typeface="Playfair Display"/>
                <a:cs typeface="Times New Roman" pitchFamily="18" charset="0"/>
                <a:sym typeface="Playfair Display"/>
              </a:rPr>
              <a:t>              :   </a:t>
            </a:r>
            <a:r>
              <a:rPr lang="en" sz="1400" dirty="0">
                <a:solidFill>
                  <a:srgbClr val="44546A"/>
                </a:solidFill>
                <a:latin typeface="Times New Roman" pitchFamily="18" charset="0"/>
                <a:ea typeface="Playfair Display"/>
                <a:cs typeface="Times New Roman" pitchFamily="18" charset="0"/>
                <a:sym typeface="Playfair Display"/>
              </a:rPr>
              <a:t>Python 3.7 </a:t>
            </a:r>
            <a:r>
              <a:rPr lang="en" sz="1400" dirty="0" smtClean="0">
                <a:solidFill>
                  <a:srgbClr val="44546A"/>
                </a:solidFill>
                <a:latin typeface="Times New Roman" pitchFamily="18" charset="0"/>
                <a:ea typeface="Playfair Display"/>
                <a:cs typeface="Times New Roman" pitchFamily="18" charset="0"/>
                <a:sym typeface="Playfair Display"/>
              </a:rPr>
              <a:t>(OpenCV)</a:t>
            </a:r>
            <a:endParaRPr sz="1400" dirty="0">
              <a:solidFill>
                <a:srgbClr val="44546A"/>
              </a:solidFill>
              <a:latin typeface="Times New Roman" pitchFamily="18" charset="0"/>
              <a:ea typeface="Playfair Display"/>
              <a:cs typeface="Times New Roman" pitchFamily="18" charset="0"/>
              <a:sym typeface="Playfair Display"/>
            </a:endParaRPr>
          </a:p>
        </p:txBody>
      </p:sp>
    </p:spTree>
    <p:extLst>
      <p:ext uri="{BB962C8B-B14F-4D97-AF65-F5344CB8AC3E}">
        <p14:creationId xmlns:p14="http://schemas.microsoft.com/office/powerpoint/2010/main" val="3909087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andy Pastel Style MK Plan by Slidesgo">
  <a:themeElements>
    <a:clrScheme name="Simple Light">
      <a:dk1>
        <a:srgbClr val="2B2B2B"/>
      </a:dk1>
      <a:lt1>
        <a:srgbClr val="FFFFFF"/>
      </a:lt1>
      <a:dk2>
        <a:srgbClr val="B5EBE7"/>
      </a:dk2>
      <a:lt2>
        <a:srgbClr val="D2BCE6"/>
      </a:lt2>
      <a:accent1>
        <a:srgbClr val="FAECB6"/>
      </a:accent1>
      <a:accent2>
        <a:srgbClr val="F7CFB0"/>
      </a:accent2>
      <a:accent3>
        <a:srgbClr val="F3C5D8"/>
      </a:accent3>
      <a:accent4>
        <a:srgbClr val="FFFFFF"/>
      </a:accent4>
      <a:accent5>
        <a:srgbClr val="FFFFFF"/>
      </a:accent5>
      <a:accent6>
        <a:srgbClr val="FFFFFF"/>
      </a:accent6>
      <a:hlink>
        <a:srgbClr val="5BC9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1941</Words>
  <Application>Microsoft Office PowerPoint</Application>
  <PresentationFormat>Custom</PresentationFormat>
  <Paragraphs>148</Paragraphs>
  <Slides>33</Slides>
  <Notes>33</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Bebas Neue</vt:lpstr>
      <vt:lpstr>Livvic</vt:lpstr>
      <vt:lpstr>Playfair Display</vt:lpstr>
      <vt:lpstr>Playfair Display ExtraBold</vt:lpstr>
      <vt:lpstr>Playfair Display Medium</vt:lpstr>
      <vt:lpstr>Playfair Display SemiBold</vt:lpstr>
      <vt:lpstr>Poppins</vt:lpstr>
      <vt:lpstr>Poppins Medium</vt:lpstr>
      <vt:lpstr>Times New Roman</vt:lpstr>
      <vt:lpstr>Candy Pastel Style MK Plan by Slidesgo</vt:lpstr>
      <vt:lpstr>PowerPoint Presentation</vt:lpstr>
      <vt:lpstr>ABSTRACT</vt:lpstr>
      <vt:lpstr>LITERATURE SURVEY</vt:lpstr>
      <vt:lpstr>LITERATURE SURVEY</vt:lpstr>
      <vt:lpstr>EXISTING SYSTEM</vt:lpstr>
      <vt:lpstr>PROBLEM IDENTIFICATION</vt:lpstr>
      <vt:lpstr>OBJECTIVE</vt:lpstr>
      <vt:lpstr>PROPOSED SYSTEM</vt:lpstr>
      <vt:lpstr>REQUIREMENTS</vt:lpstr>
      <vt:lpstr>BLOCK DIAGRAM </vt:lpstr>
      <vt:lpstr>MODULE EXPLANATION</vt:lpstr>
      <vt:lpstr>MODULE EXPLANATION</vt:lpstr>
      <vt:lpstr>HAAR CASCADE ALGORITHM </vt:lpstr>
      <vt:lpstr>HAAR CASCADE FEATURES</vt:lpstr>
      <vt:lpstr>HAAR CASCADE FEATURES</vt:lpstr>
      <vt:lpstr>PowerPoint Presentation</vt:lpstr>
      <vt:lpstr>SAMPLE INPUT &amp; OUTPUT</vt:lpstr>
      <vt:lpstr>SAMPLE INPUT &amp; OUTPUT</vt:lpstr>
      <vt:lpstr>SAMPLE INPUT &amp; OUTPUT</vt:lpstr>
      <vt:lpstr>SAMPLE INPUT &amp; OUTPUT</vt:lpstr>
      <vt:lpstr>SAMPLE INPUT &amp; OUTPUT</vt:lpstr>
      <vt:lpstr>SAMPLE INPUT &amp; OUTPUT</vt:lpstr>
      <vt:lpstr>SAMPLE INPUT &amp; OUTPUT</vt:lpstr>
      <vt:lpstr>RESULT</vt:lpstr>
      <vt:lpstr>RESULT</vt:lpstr>
      <vt:lpstr>DEMO</vt:lpstr>
      <vt:lpstr>RESULT &amp; DISCUSSION</vt:lpstr>
      <vt:lpstr>CONCLUSION</vt:lpstr>
      <vt:lpstr>FUTURE ENHANCEMENT</vt:lpstr>
      <vt:lpstr>JOURNAL PAPER</vt:lpstr>
      <vt:lpstr>JOURNAL CERTIFICATE</vt:lpstr>
      <vt:lpstr>JOURNAL CERTIFICATE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 GENERATION  ATM MACHINE USING ADVANCED IMAGE PROCESSING </dc:title>
  <cp:lastModifiedBy>dell</cp:lastModifiedBy>
  <cp:revision>37</cp:revision>
  <dcterms:modified xsi:type="dcterms:W3CDTF">2023-05-16T19:33:44Z</dcterms:modified>
</cp:coreProperties>
</file>